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7" r:id="rId2"/>
    <p:sldId id="258" r:id="rId3"/>
    <p:sldId id="283" r:id="rId4"/>
    <p:sldId id="259" r:id="rId5"/>
    <p:sldId id="314" r:id="rId6"/>
    <p:sldId id="285" r:id="rId7"/>
    <p:sldId id="286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27" r:id="rId26"/>
    <p:sldId id="276" r:id="rId27"/>
  </p:sldIdLst>
  <p:sldSz cx="12192000" cy="6858000"/>
  <p:notesSz cx="6858000" cy="9144000"/>
  <p:embeddedFontLst>
    <p:embeddedFont>
      <p:font typeface="Abril Fatface" panose="020B0604020202020204" charset="0"/>
      <p:regular r:id="rId29"/>
    </p:embeddedFont>
    <p:embeddedFont>
      <p:font typeface="Montserrat ExtraBold" panose="020B0604020202020204" charset="0"/>
      <p:bold r:id="rId30"/>
      <p:boldItalic r:id="rId31"/>
    </p:embeddedFont>
    <p:embeddedFont>
      <p:font typeface="Barlow Condensed" panose="020B0604020202020204" charset="0"/>
      <p:regular r:id="rId32"/>
      <p:bold r:id="rId33"/>
      <p:italic r:id="rId34"/>
      <p:boldItalic r:id="rId35"/>
    </p:embeddedFont>
    <p:embeddedFont>
      <p:font typeface="Happy Monkey" panose="020B0604020202020204" charset="0"/>
      <p:regular r:id="rId36"/>
    </p:embeddedFont>
    <p:embeddedFont>
      <p:font typeface="Bahnschrift" panose="020B0502040204020203" pitchFamily="34" charset="0"/>
      <p:regular r:id="rId37"/>
      <p:bold r:id="rId38"/>
    </p:embeddedFont>
    <p:embeddedFont>
      <p:font typeface="Copperplate Gothic Bold" panose="020E0705020206020404" pitchFamily="34" charset="0"/>
      <p:regular r:id="rId39"/>
    </p:embeddedFont>
    <p:embeddedFont>
      <p:font typeface="Bahnschrift Condensed" panose="020B0502040204020203" pitchFamily="34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hewy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O NGUYEN GIA BAO" initials="DNGB" lastIdx="1" clrIdx="0">
    <p:extLst>
      <p:ext uri="{19B8F6BF-5375-455C-9EA6-DF929625EA0E}">
        <p15:presenceInfo xmlns:p15="http://schemas.microsoft.com/office/powerpoint/2012/main" userId="DAO NGUYEN GIA BA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AB3E70-4165-44AE-A5CB-CB0323E165E2}">
  <a:tblStyle styleId="{50AB3E70-4165-44AE-A5CB-CB0323E165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317" autoAdjust="0"/>
  </p:normalViewPr>
  <p:slideViewPr>
    <p:cSldViewPr snapToGrid="0">
      <p:cViewPr varScale="1">
        <p:scale>
          <a:sx n="77" d="100"/>
          <a:sy n="77" d="100"/>
        </p:scale>
        <p:origin x="898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4-12T11:43:52.654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74A74A-24BA-482E-BAB3-BA175577EDDB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7ABFE6-C1CD-453A-A959-CEE0A07B295F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2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B53FE4-08E3-47F4-AAFA-76D747FC5A43}" type="parTrans" cxnId="{AB62211E-6939-4A87-AC71-00F106955A4F}">
      <dgm:prSet/>
      <dgm:spPr/>
      <dgm:t>
        <a:bodyPr/>
        <a:lstStyle/>
        <a:p>
          <a:endParaRPr lang="en-US"/>
        </a:p>
      </dgm:t>
    </dgm:pt>
    <dgm:pt modelId="{DD08ECBA-D41C-4C1D-A51D-1E7A5AC3D8AC}" type="sibTrans" cxnId="{AB62211E-6939-4A87-AC71-00F106955A4F}">
      <dgm:prSet/>
      <dgm:spPr/>
      <dgm:t>
        <a:bodyPr/>
        <a:lstStyle/>
        <a:p>
          <a:endParaRPr lang="en-US"/>
        </a:p>
      </dgm:t>
    </dgm:pt>
    <dgm:pt modelId="{7AECFD23-AB3F-4A63-AADD-85ADA5943E5B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21E9E1DE-A7E3-427A-8CA3-64DFA0CA3382}" type="parTrans" cxnId="{9027419D-CC65-4D20-B190-F8A0BB461261}">
      <dgm:prSet/>
      <dgm:spPr/>
      <dgm:t>
        <a:bodyPr/>
        <a:lstStyle/>
        <a:p>
          <a:endParaRPr lang="en-US"/>
        </a:p>
      </dgm:t>
    </dgm:pt>
    <dgm:pt modelId="{F74E2677-A595-414A-BDB9-311DAB5998CA}" type="sibTrans" cxnId="{9027419D-CC65-4D20-B190-F8A0BB461261}">
      <dgm:prSet/>
      <dgm:spPr/>
      <dgm:t>
        <a:bodyPr/>
        <a:lstStyle/>
        <a:p>
          <a:endParaRPr lang="en-US"/>
        </a:p>
      </dgm:t>
    </dgm:pt>
    <dgm:pt modelId="{C2DD27E9-977B-4C26-831B-D31EE9339A07}">
      <dgm:prSet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Giới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thiệu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tập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dữ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liệu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về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unemployment rate in India</a:t>
          </a:r>
        </a:p>
      </dgm:t>
    </dgm:pt>
    <dgm:pt modelId="{4FEA1567-48CD-4365-8CCC-3D446245F213}" type="sibTrans" cxnId="{F058691B-F47C-4126-A782-FF50EC295330}">
      <dgm:prSet/>
      <dgm:spPr/>
      <dgm:t>
        <a:bodyPr/>
        <a:lstStyle/>
        <a:p>
          <a:endParaRPr lang="en-US"/>
        </a:p>
      </dgm:t>
    </dgm:pt>
    <dgm:pt modelId="{9D816D41-BBBF-4E43-9B99-BB4C70C4315A}" type="parTrans" cxnId="{F058691B-F47C-4126-A782-FF50EC295330}">
      <dgm:prSet/>
      <dgm:spPr/>
      <dgm:t>
        <a:bodyPr/>
        <a:lstStyle/>
        <a:p>
          <a:endParaRPr lang="en-US"/>
        </a:p>
      </dgm:t>
    </dgm:pt>
    <dgm:pt modelId="{34EC0BCE-601D-4FFA-8726-D341996AD0D7}">
      <dgm:prSet custT="1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Xử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lí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82D288-EF7F-4208-9F8D-F93F04AB9896}" type="sibTrans" cxnId="{E30A8F45-45C6-4A91-A536-4D4261B91D80}">
      <dgm:prSet/>
      <dgm:spPr/>
      <dgm:t>
        <a:bodyPr/>
        <a:lstStyle/>
        <a:p>
          <a:endParaRPr lang="en-US"/>
        </a:p>
      </dgm:t>
    </dgm:pt>
    <dgm:pt modelId="{CF9FA9FF-7B87-4173-818E-BE5E2DD22623}" type="parTrans" cxnId="{E30A8F45-45C6-4A91-A536-4D4261B91D80}">
      <dgm:prSet/>
      <dgm:spPr/>
      <dgm:t>
        <a:bodyPr/>
        <a:lstStyle/>
        <a:p>
          <a:endParaRPr lang="en-US"/>
        </a:p>
      </dgm:t>
    </dgm:pt>
    <dgm:pt modelId="{DF57ED54-FA6C-451B-9EB2-969579621B6F}" type="pres">
      <dgm:prSet presAssocID="{A674A74A-24BA-482E-BAB3-BA175577EDD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6CCD93-2E96-447D-A455-BF4B05B9F965}" type="pres">
      <dgm:prSet presAssocID="{917ABFE6-C1CD-453A-A959-CEE0A07B295F}" presName="composite" presStyleCnt="0"/>
      <dgm:spPr/>
    </dgm:pt>
    <dgm:pt modelId="{4D4A014E-82F9-46C2-BE9C-9ABA5D3505D6}" type="pres">
      <dgm:prSet presAssocID="{917ABFE6-C1CD-453A-A959-CEE0A07B295F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67CD7-7048-49E7-939F-73CEA4F1BBCE}" type="pres">
      <dgm:prSet presAssocID="{917ABFE6-C1CD-453A-A959-CEE0A07B295F}" presName="descendantText" presStyleLbl="alignAcc1" presStyleIdx="0" presStyleCnt="2" custLinFactNeighborX="378" custLinFactNeighborY="-10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4D25D-5007-4677-8E54-F08A4B97A3F5}" type="pres">
      <dgm:prSet presAssocID="{DD08ECBA-D41C-4C1D-A51D-1E7A5AC3D8AC}" presName="sp" presStyleCnt="0"/>
      <dgm:spPr/>
    </dgm:pt>
    <dgm:pt modelId="{6B3773CC-DC00-4901-A07C-D26A3B89895A}" type="pres">
      <dgm:prSet presAssocID="{7AECFD23-AB3F-4A63-AADD-85ADA5943E5B}" presName="composite" presStyleCnt="0"/>
      <dgm:spPr/>
    </dgm:pt>
    <dgm:pt modelId="{8F856E4B-C16D-4D79-9B9F-6E2A22D47AF9}" type="pres">
      <dgm:prSet presAssocID="{7AECFD23-AB3F-4A63-AADD-85ADA5943E5B}" presName="parentText" presStyleLbl="alignNode1" presStyleIdx="1" presStyleCnt="2" custLinFactNeighborX="-1713" custLinFactNeighborY="-154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EC015-4E82-469B-AA26-C14E570B41A9}" type="pres">
      <dgm:prSet presAssocID="{7AECFD23-AB3F-4A63-AADD-85ADA5943E5B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58691B-F47C-4126-A782-FF50EC295330}" srcId="{917ABFE6-C1CD-453A-A959-CEE0A07B295F}" destId="{C2DD27E9-977B-4C26-831B-D31EE9339A07}" srcOrd="0" destOrd="0" parTransId="{9D816D41-BBBF-4E43-9B99-BB4C70C4315A}" sibTransId="{4FEA1567-48CD-4365-8CCC-3D446245F213}"/>
    <dgm:cxn modelId="{9027419D-CC65-4D20-B190-F8A0BB461261}" srcId="{A674A74A-24BA-482E-BAB3-BA175577EDDB}" destId="{7AECFD23-AB3F-4A63-AADD-85ADA5943E5B}" srcOrd="1" destOrd="0" parTransId="{21E9E1DE-A7E3-427A-8CA3-64DFA0CA3382}" sibTransId="{F74E2677-A595-414A-BDB9-311DAB5998CA}"/>
    <dgm:cxn modelId="{AB62211E-6939-4A87-AC71-00F106955A4F}" srcId="{A674A74A-24BA-482E-BAB3-BA175577EDDB}" destId="{917ABFE6-C1CD-453A-A959-CEE0A07B295F}" srcOrd="0" destOrd="0" parTransId="{D8B53FE4-08E3-47F4-AAFA-76D747FC5A43}" sibTransId="{DD08ECBA-D41C-4C1D-A51D-1E7A5AC3D8AC}"/>
    <dgm:cxn modelId="{90068400-6DEE-48DA-98A9-18DFB79ACE64}" type="presOf" srcId="{917ABFE6-C1CD-453A-A959-CEE0A07B295F}" destId="{4D4A014E-82F9-46C2-BE9C-9ABA5D3505D6}" srcOrd="0" destOrd="0" presId="urn:microsoft.com/office/officeart/2005/8/layout/chevron2"/>
    <dgm:cxn modelId="{E30A8F45-45C6-4A91-A536-4D4261B91D80}" srcId="{7AECFD23-AB3F-4A63-AADD-85ADA5943E5B}" destId="{34EC0BCE-601D-4FFA-8726-D341996AD0D7}" srcOrd="0" destOrd="0" parTransId="{CF9FA9FF-7B87-4173-818E-BE5E2DD22623}" sibTransId="{A082D288-EF7F-4208-9F8D-F93F04AB9896}"/>
    <dgm:cxn modelId="{CA0CEC86-BD9A-4330-BE3C-01E4F84D3470}" type="presOf" srcId="{7AECFD23-AB3F-4A63-AADD-85ADA5943E5B}" destId="{8F856E4B-C16D-4D79-9B9F-6E2A22D47AF9}" srcOrd="0" destOrd="0" presId="urn:microsoft.com/office/officeart/2005/8/layout/chevron2"/>
    <dgm:cxn modelId="{FF11BDE5-FC51-4208-A429-ED4735CCCA91}" type="presOf" srcId="{C2DD27E9-977B-4C26-831B-D31EE9339A07}" destId="{D1767CD7-7048-49E7-939F-73CEA4F1BBCE}" srcOrd="0" destOrd="0" presId="urn:microsoft.com/office/officeart/2005/8/layout/chevron2"/>
    <dgm:cxn modelId="{E43EA14E-F1C6-4D91-B9D8-A1A0581615AF}" type="presOf" srcId="{A674A74A-24BA-482E-BAB3-BA175577EDDB}" destId="{DF57ED54-FA6C-451B-9EB2-969579621B6F}" srcOrd="0" destOrd="0" presId="urn:microsoft.com/office/officeart/2005/8/layout/chevron2"/>
    <dgm:cxn modelId="{336D1A38-735C-41BD-BE95-1EF07E1BBA7F}" type="presOf" srcId="{34EC0BCE-601D-4FFA-8726-D341996AD0D7}" destId="{368EC015-4E82-469B-AA26-C14E570B41A9}" srcOrd="0" destOrd="0" presId="urn:microsoft.com/office/officeart/2005/8/layout/chevron2"/>
    <dgm:cxn modelId="{4A106B12-9E7E-4C65-85CE-A97C00942BED}" type="presParOf" srcId="{DF57ED54-FA6C-451B-9EB2-969579621B6F}" destId="{6A6CCD93-2E96-447D-A455-BF4B05B9F965}" srcOrd="0" destOrd="0" presId="urn:microsoft.com/office/officeart/2005/8/layout/chevron2"/>
    <dgm:cxn modelId="{7CAA6577-EEC8-4A27-B4EF-EDEC73496E23}" type="presParOf" srcId="{6A6CCD93-2E96-447D-A455-BF4B05B9F965}" destId="{4D4A014E-82F9-46C2-BE9C-9ABA5D3505D6}" srcOrd="0" destOrd="0" presId="urn:microsoft.com/office/officeart/2005/8/layout/chevron2"/>
    <dgm:cxn modelId="{119E3CB1-5F00-42A8-B355-85A025AB7050}" type="presParOf" srcId="{6A6CCD93-2E96-447D-A455-BF4B05B9F965}" destId="{D1767CD7-7048-49E7-939F-73CEA4F1BBCE}" srcOrd="1" destOrd="0" presId="urn:microsoft.com/office/officeart/2005/8/layout/chevron2"/>
    <dgm:cxn modelId="{3409AFB7-2936-4E27-84FB-43D861CFB7A9}" type="presParOf" srcId="{DF57ED54-FA6C-451B-9EB2-969579621B6F}" destId="{D844D25D-5007-4677-8E54-F08A4B97A3F5}" srcOrd="1" destOrd="0" presId="urn:microsoft.com/office/officeart/2005/8/layout/chevron2"/>
    <dgm:cxn modelId="{63D8F420-793F-428C-A57B-CE529373D415}" type="presParOf" srcId="{DF57ED54-FA6C-451B-9EB2-969579621B6F}" destId="{6B3773CC-DC00-4901-A07C-D26A3B89895A}" srcOrd="2" destOrd="0" presId="urn:microsoft.com/office/officeart/2005/8/layout/chevron2"/>
    <dgm:cxn modelId="{57093AF0-1215-4C1A-BB78-A2A11A011C00}" type="presParOf" srcId="{6B3773CC-DC00-4901-A07C-D26A3B89895A}" destId="{8F856E4B-C16D-4D79-9B9F-6E2A22D47AF9}" srcOrd="0" destOrd="0" presId="urn:microsoft.com/office/officeart/2005/8/layout/chevron2"/>
    <dgm:cxn modelId="{79BAAC59-221B-479C-A98A-8D767B7331ED}" type="presParOf" srcId="{6B3773CC-DC00-4901-A07C-D26A3B89895A}" destId="{368EC015-4E82-469B-AA26-C14E570B41A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A014E-82F9-46C2-BE9C-9ABA5D3505D6}">
      <dsp:nvSpPr>
        <dsp:cNvPr id="0" name=""/>
        <dsp:cNvSpPr/>
      </dsp:nvSpPr>
      <dsp:spPr>
        <a:xfrm rot="5400000">
          <a:off x="-362311" y="362518"/>
          <a:ext cx="2415407" cy="1690785"/>
        </a:xfrm>
        <a:prstGeom prst="chevron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  <a:endParaRPr lang="en-US" sz="2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" y="845600"/>
        <a:ext cx="1690785" cy="724622"/>
      </dsp:txXfrm>
    </dsp:sp>
    <dsp:sp modelId="{D1767CD7-7048-49E7-939F-73CEA4F1BBCE}">
      <dsp:nvSpPr>
        <dsp:cNvPr id="0" name=""/>
        <dsp:cNvSpPr/>
      </dsp:nvSpPr>
      <dsp:spPr>
        <a:xfrm rot="5400000">
          <a:off x="2766136" y="-1075350"/>
          <a:ext cx="1570015" cy="3720716"/>
        </a:xfrm>
        <a:prstGeom prst="round2SameRect">
          <a:avLst/>
        </a:prstGeom>
        <a:solidFill>
          <a:schemeClr val="accent2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Giới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thiệu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tập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dữ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liệu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về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Montserrat ExtraBold"/>
              <a:cs typeface="Times New Roman" panose="02020603050405020304" pitchFamily="18" charset="0"/>
              <a:sym typeface="Montserrat ExtraBold"/>
            </a:rPr>
            <a:t> unemployment rate in India</a:t>
          </a:r>
        </a:p>
      </dsp:txBody>
      <dsp:txXfrm rot="-5400000">
        <a:off x="1690786" y="76642"/>
        <a:ext cx="3644074" cy="1416731"/>
      </dsp:txXfrm>
    </dsp:sp>
    <dsp:sp modelId="{8F856E4B-C16D-4D79-9B9F-6E2A22D47AF9}">
      <dsp:nvSpPr>
        <dsp:cNvPr id="0" name=""/>
        <dsp:cNvSpPr/>
      </dsp:nvSpPr>
      <dsp:spPr>
        <a:xfrm rot="5400000">
          <a:off x="-362311" y="2456076"/>
          <a:ext cx="2415407" cy="1690785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 rot="-5400000">
        <a:off x="1" y="2939158"/>
        <a:ext cx="1690785" cy="724622"/>
      </dsp:txXfrm>
    </dsp:sp>
    <dsp:sp modelId="{368EC015-4E82-469B-AA26-C14E570B41A9}">
      <dsp:nvSpPr>
        <dsp:cNvPr id="0" name=""/>
        <dsp:cNvSpPr/>
      </dsp:nvSpPr>
      <dsp:spPr>
        <a:xfrm rot="5400000">
          <a:off x="2766136" y="1055684"/>
          <a:ext cx="1570015" cy="3720716"/>
        </a:xfrm>
        <a:prstGeom prst="round2SameRect">
          <a:avLst/>
        </a:prstGeom>
        <a:solidFill>
          <a:schemeClr val="accent1">
            <a:lumMod val="60000"/>
            <a:lumOff val="4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Xử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lí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90786" y="2207676"/>
        <a:ext cx="3644074" cy="1416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5398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bg>
      <p:bgPr>
        <a:solidFill>
          <a:schemeClr val="accent4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2069274" y="2719975"/>
            <a:ext cx="80535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2069236" y="4124275"/>
            <a:ext cx="80535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/>
          <p:nvPr/>
        </p:nvSpPr>
        <p:spPr>
          <a:xfrm rot="-7429286" flipH="1">
            <a:off x="11136629" y="-36628"/>
            <a:ext cx="972541" cy="718447"/>
          </a:xfrm>
          <a:custGeom>
            <a:avLst/>
            <a:gdLst/>
            <a:ahLst/>
            <a:cxnLst/>
            <a:rect l="l" t="t" r="r" b="b"/>
            <a:pathLst>
              <a:path w="535963" h="395933" extrusionOk="0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4216676" y="6210778"/>
            <a:ext cx="4037142" cy="231756"/>
          </a:xfrm>
          <a:custGeom>
            <a:avLst/>
            <a:gdLst/>
            <a:ahLst/>
            <a:cxnLst/>
            <a:rect l="l" t="t" r="r" b="b"/>
            <a:pathLst>
              <a:path w="1666519" h="95668" extrusionOk="0">
                <a:moveTo>
                  <a:pt x="-56" y="96382"/>
                </a:moveTo>
                <a:cubicBezTo>
                  <a:pt x="416970" y="37752"/>
                  <a:pt x="839962" y="-21157"/>
                  <a:pt x="1261835" y="8764"/>
                </a:cubicBezTo>
                <a:cubicBezTo>
                  <a:pt x="1397848" y="18308"/>
                  <a:pt x="1533051" y="37211"/>
                  <a:pt x="1666464" y="65343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4902661" y="6338244"/>
            <a:ext cx="2724772" cy="208413"/>
          </a:xfrm>
          <a:custGeom>
            <a:avLst/>
            <a:gdLst/>
            <a:ahLst/>
            <a:cxnLst/>
            <a:rect l="l" t="t" r="r" b="b"/>
            <a:pathLst>
              <a:path w="1124777" h="86032" extrusionOk="0">
                <a:moveTo>
                  <a:pt x="-56" y="86746"/>
                </a:moveTo>
                <a:cubicBezTo>
                  <a:pt x="369218" y="7088"/>
                  <a:pt x="748261" y="-17445"/>
                  <a:pt x="1124721" y="13948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/>
          <p:nvPr/>
        </p:nvSpPr>
        <p:spPr>
          <a:xfrm rot="-9469379">
            <a:off x="132391" y="51836"/>
            <a:ext cx="428598" cy="785508"/>
          </a:xfrm>
          <a:custGeom>
            <a:avLst/>
            <a:gdLst/>
            <a:ahLst/>
            <a:cxnLst/>
            <a:rect l="l" t="t" r="r" b="b"/>
            <a:pathLst>
              <a:path w="232781" h="426626" extrusionOk="0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0400" y="669575"/>
            <a:ext cx="11055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ldrich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0400" y="2162000"/>
            <a:ext cx="7769400" cy="336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 rot="1147042">
            <a:off x="10065592" y="5030037"/>
            <a:ext cx="769442" cy="789377"/>
          </a:xfrm>
          <a:custGeom>
            <a:avLst/>
            <a:gdLst/>
            <a:ahLst/>
            <a:cxnLst/>
            <a:rect l="l" t="t" r="r" b="b"/>
            <a:pathLst>
              <a:path w="503991" h="491594" extrusionOk="0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5"/>
          <p:cNvSpPr/>
          <p:nvPr/>
        </p:nvSpPr>
        <p:spPr>
          <a:xfrm flipH="1">
            <a:off x="11364769" y="269737"/>
            <a:ext cx="648886" cy="619436"/>
          </a:xfrm>
          <a:custGeom>
            <a:avLst/>
            <a:gdLst/>
            <a:ahLst/>
            <a:cxnLst/>
            <a:rect l="l" t="t" r="r" b="b"/>
            <a:pathLst>
              <a:path w="310101" h="296027" extrusionOk="0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5"/>
          <p:cNvSpPr/>
          <p:nvPr/>
        </p:nvSpPr>
        <p:spPr>
          <a:xfrm rot="-3772208" flipH="1">
            <a:off x="11599428" y="4123816"/>
            <a:ext cx="972589" cy="718483"/>
          </a:xfrm>
          <a:custGeom>
            <a:avLst/>
            <a:gdLst/>
            <a:ahLst/>
            <a:cxnLst/>
            <a:rect l="l" t="t" r="r" b="b"/>
            <a:pathLst>
              <a:path w="535963" h="395933" extrusionOk="0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"/>
          <p:cNvSpPr/>
          <p:nvPr/>
        </p:nvSpPr>
        <p:spPr>
          <a:xfrm rot="-9469379">
            <a:off x="132391" y="51836"/>
            <a:ext cx="428598" cy="785508"/>
          </a:xfrm>
          <a:custGeom>
            <a:avLst/>
            <a:gdLst/>
            <a:ahLst/>
            <a:cxnLst/>
            <a:rect l="l" t="t" r="r" b="b"/>
            <a:pathLst>
              <a:path w="232781" h="426626" extrusionOk="0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 rot="1147042">
            <a:off x="10126567" y="5030037"/>
            <a:ext cx="769442" cy="789377"/>
          </a:xfrm>
          <a:custGeom>
            <a:avLst/>
            <a:gdLst/>
            <a:ahLst/>
            <a:cxnLst/>
            <a:rect l="l" t="t" r="r" b="b"/>
            <a:pathLst>
              <a:path w="503991" h="491594" extrusionOk="0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5"/>
          <p:cNvGrpSpPr/>
          <p:nvPr/>
        </p:nvGrpSpPr>
        <p:grpSpPr>
          <a:xfrm rot="-8670537">
            <a:off x="481073" y="5670895"/>
            <a:ext cx="358103" cy="1075775"/>
            <a:chOff x="5847863" y="4281335"/>
            <a:chExt cx="358150" cy="1075915"/>
          </a:xfrm>
        </p:grpSpPr>
        <p:sp>
          <p:nvSpPr>
            <p:cNvPr id="57" name="Google Shape;57;p5"/>
            <p:cNvSpPr/>
            <p:nvPr/>
          </p:nvSpPr>
          <p:spPr>
            <a:xfrm>
              <a:off x="5888440" y="4281335"/>
              <a:ext cx="317573" cy="1046246"/>
            </a:xfrm>
            <a:custGeom>
              <a:avLst/>
              <a:gdLst/>
              <a:ahLst/>
              <a:cxnLst/>
              <a:rect l="l" t="t" r="r" b="b"/>
              <a:pathLst>
                <a:path w="118830" h="391486" extrusionOk="0">
                  <a:moveTo>
                    <a:pt x="35089" y="714"/>
                  </a:moveTo>
                  <a:cubicBezTo>
                    <a:pt x="15981" y="65971"/>
                    <a:pt x="8906" y="134164"/>
                    <a:pt x="14210" y="201956"/>
                  </a:cubicBezTo>
                  <a:cubicBezTo>
                    <a:pt x="16726" y="233182"/>
                    <a:pt x="25861" y="269628"/>
                    <a:pt x="55036" y="280906"/>
                  </a:cubicBezTo>
                  <a:cubicBezTo>
                    <a:pt x="84211" y="292185"/>
                    <a:pt x="121589" y="263010"/>
                    <a:pt x="118606" y="230945"/>
                  </a:cubicBezTo>
                  <a:cubicBezTo>
                    <a:pt x="115623" y="198880"/>
                    <a:pt x="77500" y="176323"/>
                    <a:pt x="47113" y="187043"/>
                  </a:cubicBezTo>
                  <a:cubicBezTo>
                    <a:pt x="9829" y="200279"/>
                    <a:pt x="-3034" y="247909"/>
                    <a:pt x="508" y="287617"/>
                  </a:cubicBezTo>
                  <a:cubicBezTo>
                    <a:pt x="3360" y="324678"/>
                    <a:pt x="14993" y="360527"/>
                    <a:pt x="34437" y="392200"/>
                  </a:cubicBez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5847863" y="5204549"/>
              <a:ext cx="145229" cy="152701"/>
            </a:xfrm>
            <a:custGeom>
              <a:avLst/>
              <a:gdLst/>
              <a:ahLst/>
              <a:cxnLst/>
              <a:rect l="l" t="t" r="r" b="b"/>
              <a:pathLst>
                <a:path w="54342" h="57138" extrusionOk="0">
                  <a:moveTo>
                    <a:pt x="7960" y="23178"/>
                  </a:moveTo>
                  <a:lnTo>
                    <a:pt x="-56" y="17212"/>
                  </a:lnTo>
                  <a:lnTo>
                    <a:pt x="54286" y="57852"/>
                  </a:lnTo>
                  <a:lnTo>
                    <a:pt x="52608" y="714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5"/>
          <p:cNvSpPr/>
          <p:nvPr/>
        </p:nvSpPr>
        <p:spPr>
          <a:xfrm flipH="1">
            <a:off x="11407444" y="269737"/>
            <a:ext cx="648886" cy="619436"/>
          </a:xfrm>
          <a:custGeom>
            <a:avLst/>
            <a:gdLst/>
            <a:ahLst/>
            <a:cxnLst/>
            <a:rect l="l" t="t" r="r" b="b"/>
            <a:pathLst>
              <a:path w="310101" h="296027" extrusionOk="0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 rot="-704196" flipH="1">
            <a:off x="10755869" y="662126"/>
            <a:ext cx="571684" cy="545738"/>
          </a:xfrm>
          <a:custGeom>
            <a:avLst/>
            <a:gdLst/>
            <a:ahLst/>
            <a:cxnLst/>
            <a:rect l="l" t="t" r="r" b="b"/>
            <a:pathLst>
              <a:path w="310101" h="296027" extrusionOk="0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solidFill>
            <a:schemeClr val="accent4"/>
          </a:solidFill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 rot="-704196" flipH="1">
            <a:off x="10792653" y="654475"/>
            <a:ext cx="571684" cy="545738"/>
          </a:xfrm>
          <a:custGeom>
            <a:avLst/>
            <a:gdLst/>
            <a:ahLst/>
            <a:cxnLst/>
            <a:rect l="l" t="t" r="r" b="b"/>
            <a:pathLst>
              <a:path w="310101" h="296027" extrusionOk="0">
                <a:moveTo>
                  <a:pt x="28953" y="164195"/>
                </a:moveTo>
                <a:cubicBezTo>
                  <a:pt x="7235" y="135672"/>
                  <a:pt x="-9636" y="96990"/>
                  <a:pt x="6116" y="64739"/>
                </a:cubicBezTo>
                <a:cubicBezTo>
                  <a:pt x="24758" y="26895"/>
                  <a:pt x="79567" y="20836"/>
                  <a:pt x="116292" y="41436"/>
                </a:cubicBezTo>
                <a:cubicBezTo>
                  <a:pt x="153017" y="62036"/>
                  <a:pt x="175481" y="100345"/>
                  <a:pt x="196267" y="136884"/>
                </a:cubicBezTo>
                <a:cubicBezTo>
                  <a:pt x="186862" y="115660"/>
                  <a:pt x="181098" y="93000"/>
                  <a:pt x="179209" y="69865"/>
                </a:cubicBezTo>
                <a:cubicBezTo>
                  <a:pt x="177558" y="46320"/>
                  <a:pt x="187859" y="23521"/>
                  <a:pt x="206613" y="9185"/>
                </a:cubicBezTo>
                <a:cubicBezTo>
                  <a:pt x="230643" y="-4760"/>
                  <a:pt x="260992" y="-1227"/>
                  <a:pt x="281182" y="17853"/>
                </a:cubicBezTo>
                <a:cubicBezTo>
                  <a:pt x="300495" y="36934"/>
                  <a:pt x="310944" y="63238"/>
                  <a:pt x="309984" y="90372"/>
                </a:cubicBezTo>
                <a:cubicBezTo>
                  <a:pt x="308838" y="117235"/>
                  <a:pt x="302937" y="143679"/>
                  <a:pt x="292554" y="168482"/>
                </a:cubicBezTo>
                <a:cubicBezTo>
                  <a:pt x="277640" y="208377"/>
                  <a:pt x="226187" y="296741"/>
                  <a:pt x="226187" y="296741"/>
                </a:cubicBezTo>
                <a:cubicBezTo>
                  <a:pt x="226187" y="296741"/>
                  <a:pt x="159821" y="264583"/>
                  <a:pt x="131951" y="250135"/>
                </a:cubicBezTo>
                <a:cubicBezTo>
                  <a:pt x="91697" y="229443"/>
                  <a:pt x="56523" y="200090"/>
                  <a:pt x="28953" y="164195"/>
                </a:cubicBezTo>
                <a:close/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 rot="2831391">
            <a:off x="10898042" y="4692610"/>
            <a:ext cx="769442" cy="789626"/>
          </a:xfrm>
          <a:custGeom>
            <a:avLst/>
            <a:gdLst/>
            <a:ahLst/>
            <a:cxnLst/>
            <a:rect l="l" t="t" r="r" b="b"/>
            <a:pathLst>
              <a:path w="503991" h="491594" extrusionOk="0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 rot="2831391">
            <a:off x="10951851" y="4721290"/>
            <a:ext cx="769442" cy="789626"/>
          </a:xfrm>
          <a:custGeom>
            <a:avLst/>
            <a:gdLst/>
            <a:ahLst/>
            <a:cxnLst/>
            <a:rect l="l" t="t" r="r" b="b"/>
            <a:pathLst>
              <a:path w="503991" h="491594" extrusionOk="0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 rot="-1146381" flipH="1">
            <a:off x="10919995" y="5584076"/>
            <a:ext cx="612046" cy="628080"/>
          </a:xfrm>
          <a:custGeom>
            <a:avLst/>
            <a:gdLst/>
            <a:ahLst/>
            <a:cxnLst/>
            <a:rect l="l" t="t" r="r" b="b"/>
            <a:pathLst>
              <a:path w="503991" h="491594" extrusionOk="0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 rot="-1146381" flipH="1">
            <a:off x="10871458" y="5584076"/>
            <a:ext cx="612046" cy="628080"/>
          </a:xfrm>
          <a:custGeom>
            <a:avLst/>
            <a:gdLst/>
            <a:ahLst/>
            <a:cxnLst/>
            <a:rect l="l" t="t" r="r" b="b"/>
            <a:pathLst>
              <a:path w="503991" h="491594" extrusionOk="0">
                <a:moveTo>
                  <a:pt x="128445" y="203014"/>
                </a:moveTo>
                <a:lnTo>
                  <a:pt x="92559" y="20693"/>
                </a:lnTo>
                <a:lnTo>
                  <a:pt x="236103" y="132546"/>
                </a:lnTo>
                <a:lnTo>
                  <a:pt x="352151" y="0"/>
                </a:lnTo>
                <a:lnTo>
                  <a:pt x="342457" y="190523"/>
                </a:lnTo>
                <a:lnTo>
                  <a:pt x="503992" y="287183"/>
                </a:lnTo>
                <a:lnTo>
                  <a:pt x="291378" y="303775"/>
                </a:lnTo>
                <a:lnTo>
                  <a:pt x="249992" y="491595"/>
                </a:lnTo>
                <a:lnTo>
                  <a:pt x="183626" y="305173"/>
                </a:lnTo>
                <a:lnTo>
                  <a:pt x="0" y="316172"/>
                </a:lnTo>
                <a:lnTo>
                  <a:pt x="128445" y="203014"/>
                </a:lnTo>
                <a:close/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2401350" y="3844150"/>
            <a:ext cx="7389300" cy="207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2401350" y="29197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5024675" y="676525"/>
            <a:ext cx="2398379" cy="2386671"/>
          </a:xfrm>
          <a:custGeom>
            <a:avLst/>
            <a:gdLst/>
            <a:ahLst/>
            <a:cxnLst/>
            <a:rect l="l" t="t" r="r" b="b"/>
            <a:pathLst>
              <a:path w="340075" h="287032" extrusionOk="0">
                <a:moveTo>
                  <a:pt x="1492" y="164986"/>
                </a:moveTo>
                <a:cubicBezTo>
                  <a:pt x="-8948" y="99738"/>
                  <a:pt x="35048" y="41015"/>
                  <a:pt x="84356" y="15848"/>
                </a:cubicBezTo>
                <a:cubicBezTo>
                  <a:pt x="155663" y="-20597"/>
                  <a:pt x="227342" y="18458"/>
                  <a:pt x="252882" y="32347"/>
                </a:cubicBezTo>
                <a:cubicBezTo>
                  <a:pt x="280286" y="47353"/>
                  <a:pt x="328942" y="73825"/>
                  <a:pt x="338450" y="126303"/>
                </a:cubicBezTo>
                <a:cubicBezTo>
                  <a:pt x="349355" y="186517"/>
                  <a:pt x="300140" y="233962"/>
                  <a:pt x="291844" y="242258"/>
                </a:cubicBezTo>
                <a:cubicBezTo>
                  <a:pt x="245239" y="286999"/>
                  <a:pt x="177567" y="296134"/>
                  <a:pt x="123319" y="280940"/>
                </a:cubicBezTo>
                <a:cubicBezTo>
                  <a:pt x="105888" y="276093"/>
                  <a:pt x="14821" y="247850"/>
                  <a:pt x="1492" y="164986"/>
                </a:cubicBezTo>
                <a:close/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" name="Google Shape;70;p6"/>
          <p:cNvGrpSpPr/>
          <p:nvPr/>
        </p:nvGrpSpPr>
        <p:grpSpPr>
          <a:xfrm>
            <a:off x="7091509" y="1931988"/>
            <a:ext cx="836860" cy="671185"/>
            <a:chOff x="9417497" y="1564911"/>
            <a:chExt cx="967692" cy="776116"/>
          </a:xfrm>
        </p:grpSpPr>
        <p:sp>
          <p:nvSpPr>
            <p:cNvPr id="71" name="Google Shape;71;p6"/>
            <p:cNvSpPr/>
            <p:nvPr/>
          </p:nvSpPr>
          <p:spPr>
            <a:xfrm>
              <a:off x="9921017" y="1988233"/>
              <a:ext cx="464172" cy="297268"/>
            </a:xfrm>
            <a:custGeom>
              <a:avLst/>
              <a:gdLst/>
              <a:ahLst/>
              <a:cxnLst/>
              <a:rect l="l" t="t" r="r" b="b"/>
              <a:pathLst>
                <a:path w="221562" h="141894" extrusionOk="0">
                  <a:moveTo>
                    <a:pt x="-56" y="35735"/>
                  </a:moveTo>
                  <a:cubicBezTo>
                    <a:pt x="19220" y="17214"/>
                    <a:pt x="43846" y="5245"/>
                    <a:pt x="70318" y="1526"/>
                  </a:cubicBezTo>
                  <a:cubicBezTo>
                    <a:pt x="101814" y="-2016"/>
                    <a:pt x="133515" y="6103"/>
                    <a:pt x="159428" y="24363"/>
                  </a:cubicBezTo>
                  <a:cubicBezTo>
                    <a:pt x="191781" y="46771"/>
                    <a:pt x="214068" y="80970"/>
                    <a:pt x="221506" y="119625"/>
                  </a:cubicBezTo>
                  <a:cubicBezTo>
                    <a:pt x="189721" y="139423"/>
                    <a:pt x="151757" y="146795"/>
                    <a:pt x="114873" y="140317"/>
                  </a:cubicBezTo>
                  <a:cubicBezTo>
                    <a:pt x="31542" y="124192"/>
                    <a:pt x="876" y="39090"/>
                    <a:pt x="-56" y="357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9417497" y="1564911"/>
              <a:ext cx="759789" cy="776116"/>
            </a:xfrm>
            <a:custGeom>
              <a:avLst/>
              <a:gdLst/>
              <a:ahLst/>
              <a:cxnLst/>
              <a:rect l="l" t="t" r="r" b="b"/>
              <a:pathLst>
                <a:path w="362668" h="370461" extrusionOk="0">
                  <a:moveTo>
                    <a:pt x="76713" y="161264"/>
                  </a:moveTo>
                  <a:cubicBezTo>
                    <a:pt x="41200" y="163222"/>
                    <a:pt x="10440" y="143834"/>
                    <a:pt x="2144" y="117082"/>
                  </a:cubicBezTo>
                  <a:cubicBezTo>
                    <a:pt x="-9228" y="80544"/>
                    <a:pt x="25913" y="46988"/>
                    <a:pt x="51825" y="34218"/>
                  </a:cubicBezTo>
                  <a:cubicBezTo>
                    <a:pt x="55647" y="32260"/>
                    <a:pt x="103185" y="9889"/>
                    <a:pt x="140190" y="39717"/>
                  </a:cubicBezTo>
                  <a:cubicBezTo>
                    <a:pt x="172440" y="65723"/>
                    <a:pt x="168153" y="108507"/>
                    <a:pt x="168153" y="111489"/>
                  </a:cubicBezTo>
                  <a:cubicBezTo>
                    <a:pt x="167500" y="106829"/>
                    <a:pt x="160789" y="57613"/>
                    <a:pt x="196116" y="25922"/>
                  </a:cubicBezTo>
                  <a:cubicBezTo>
                    <a:pt x="223147" y="1407"/>
                    <a:pt x="272642" y="-10524"/>
                    <a:pt x="298648" y="14830"/>
                  </a:cubicBezTo>
                  <a:cubicBezTo>
                    <a:pt x="317291" y="33472"/>
                    <a:pt x="317291" y="66562"/>
                    <a:pt x="306944" y="89398"/>
                  </a:cubicBezTo>
                  <a:cubicBezTo>
                    <a:pt x="297660" y="108954"/>
                    <a:pt x="280845" y="123924"/>
                    <a:pt x="260338" y="130877"/>
                  </a:cubicBezTo>
                  <a:cubicBezTo>
                    <a:pt x="279857" y="123150"/>
                    <a:pt x="301594" y="123150"/>
                    <a:pt x="321112" y="130877"/>
                  </a:cubicBezTo>
                  <a:cubicBezTo>
                    <a:pt x="329035" y="134140"/>
                    <a:pt x="358396" y="146630"/>
                    <a:pt x="362498" y="175059"/>
                  </a:cubicBezTo>
                  <a:cubicBezTo>
                    <a:pt x="363859" y="196433"/>
                    <a:pt x="353037" y="216744"/>
                    <a:pt x="334534" y="227537"/>
                  </a:cubicBezTo>
                  <a:cubicBezTo>
                    <a:pt x="317878" y="237483"/>
                    <a:pt x="297651" y="239496"/>
                    <a:pt x="279354" y="233037"/>
                  </a:cubicBezTo>
                  <a:cubicBezTo>
                    <a:pt x="283641" y="234901"/>
                    <a:pt x="312443" y="247578"/>
                    <a:pt x="317943" y="274516"/>
                  </a:cubicBezTo>
                  <a:cubicBezTo>
                    <a:pt x="323442" y="301454"/>
                    <a:pt x="301911" y="323451"/>
                    <a:pt x="287556" y="337992"/>
                  </a:cubicBezTo>
                  <a:cubicBezTo>
                    <a:pt x="274972" y="350856"/>
                    <a:pt x="255118" y="371082"/>
                    <a:pt x="224080" y="371175"/>
                  </a:cubicBezTo>
                  <a:cubicBezTo>
                    <a:pt x="200385" y="370308"/>
                    <a:pt x="178219" y="359226"/>
                    <a:pt x="163306" y="340789"/>
                  </a:cubicBezTo>
                  <a:cubicBezTo>
                    <a:pt x="144990" y="315939"/>
                    <a:pt x="141802" y="283035"/>
                    <a:pt x="155010" y="255128"/>
                  </a:cubicBezTo>
                  <a:cubicBezTo>
                    <a:pt x="148364" y="276324"/>
                    <a:pt x="140646" y="297166"/>
                    <a:pt x="131894" y="317579"/>
                  </a:cubicBezTo>
                  <a:cubicBezTo>
                    <a:pt x="115395" y="356262"/>
                    <a:pt x="109430" y="360363"/>
                    <a:pt x="104956" y="362134"/>
                  </a:cubicBezTo>
                  <a:cubicBezTo>
                    <a:pt x="80534" y="372294"/>
                    <a:pt x="43530" y="340136"/>
                    <a:pt x="25260" y="314503"/>
                  </a:cubicBezTo>
                  <a:cubicBezTo>
                    <a:pt x="15939" y="300894"/>
                    <a:pt x="-6525" y="269948"/>
                    <a:pt x="2424" y="231639"/>
                  </a:cubicBezTo>
                  <a:cubicBezTo>
                    <a:pt x="12257" y="196237"/>
                    <a:pt x="40836" y="169169"/>
                    <a:pt x="76713" y="161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9696544" y="1861301"/>
              <a:ext cx="183168" cy="183168"/>
            </a:xfrm>
            <a:custGeom>
              <a:avLst/>
              <a:gdLst/>
              <a:ahLst/>
              <a:cxnLst/>
              <a:rect l="l" t="t" r="r" b="b"/>
              <a:pathLst>
                <a:path w="87431" h="87431" extrusionOk="0">
                  <a:moveTo>
                    <a:pt x="87432" y="43716"/>
                  </a:moveTo>
                  <a:cubicBezTo>
                    <a:pt x="87432" y="67860"/>
                    <a:pt x="67860" y="87432"/>
                    <a:pt x="43716" y="87432"/>
                  </a:cubicBezTo>
                  <a:cubicBezTo>
                    <a:pt x="19572" y="87432"/>
                    <a:pt x="0" y="67860"/>
                    <a:pt x="0" y="43716"/>
                  </a:cubicBezTo>
                  <a:cubicBezTo>
                    <a:pt x="0" y="19572"/>
                    <a:pt x="19572" y="0"/>
                    <a:pt x="43716" y="0"/>
                  </a:cubicBezTo>
                  <a:cubicBezTo>
                    <a:pt x="67860" y="0"/>
                    <a:pt x="87432" y="19572"/>
                    <a:pt x="87432" y="437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10015296" y="2057859"/>
              <a:ext cx="318886" cy="141184"/>
            </a:xfrm>
            <a:custGeom>
              <a:avLst/>
              <a:gdLst/>
              <a:ahLst/>
              <a:cxnLst/>
              <a:rect l="l" t="t" r="r" b="b"/>
              <a:pathLst>
                <a:path w="152213" h="67391" extrusionOk="0">
                  <a:moveTo>
                    <a:pt x="-56" y="714"/>
                  </a:moveTo>
                  <a:cubicBezTo>
                    <a:pt x="23862" y="14919"/>
                    <a:pt x="48600" y="27679"/>
                    <a:pt x="74047" y="38930"/>
                  </a:cubicBezTo>
                  <a:cubicBezTo>
                    <a:pt x="99493" y="50172"/>
                    <a:pt x="125574" y="59912"/>
                    <a:pt x="152158" y="68105"/>
                  </a:cubicBezTo>
                  <a:cubicBezTo>
                    <a:pt x="124623" y="62932"/>
                    <a:pt x="97788" y="54580"/>
                    <a:pt x="72182" y="43218"/>
                  </a:cubicBezTo>
                  <a:cubicBezTo>
                    <a:pt x="46522" y="31930"/>
                    <a:pt x="22277" y="17659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0118162" y="2087528"/>
              <a:ext cx="114236" cy="35248"/>
            </a:xfrm>
            <a:custGeom>
              <a:avLst/>
              <a:gdLst/>
              <a:ahLst/>
              <a:cxnLst/>
              <a:rect l="l" t="t" r="r" b="b"/>
              <a:pathLst>
                <a:path w="54528" h="16825" extrusionOk="0">
                  <a:moveTo>
                    <a:pt x="-56" y="15255"/>
                  </a:moveTo>
                  <a:cubicBezTo>
                    <a:pt x="9377" y="14910"/>
                    <a:pt x="18754" y="13568"/>
                    <a:pt x="27907" y="11247"/>
                  </a:cubicBezTo>
                  <a:cubicBezTo>
                    <a:pt x="37126" y="8739"/>
                    <a:pt x="46037" y="5207"/>
                    <a:pt x="54472" y="714"/>
                  </a:cubicBezTo>
                  <a:cubicBezTo>
                    <a:pt x="47621" y="8031"/>
                    <a:pt x="38822" y="13232"/>
                    <a:pt x="29119" y="15721"/>
                  </a:cubicBezTo>
                  <a:cubicBezTo>
                    <a:pt x="19546" y="18293"/>
                    <a:pt x="9433" y="18135"/>
                    <a:pt x="-56" y="15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10193703" y="2136914"/>
              <a:ext cx="77134" cy="21069"/>
            </a:xfrm>
            <a:custGeom>
              <a:avLst/>
              <a:gdLst/>
              <a:ahLst/>
              <a:cxnLst/>
              <a:rect l="l" t="t" r="r" b="b"/>
              <a:pathLst>
                <a:path w="36818" h="10057" extrusionOk="0">
                  <a:moveTo>
                    <a:pt x="-56" y="8450"/>
                  </a:moveTo>
                  <a:cubicBezTo>
                    <a:pt x="6469" y="7332"/>
                    <a:pt x="12434" y="6586"/>
                    <a:pt x="18586" y="5281"/>
                  </a:cubicBezTo>
                  <a:cubicBezTo>
                    <a:pt x="24738" y="3976"/>
                    <a:pt x="30424" y="2392"/>
                    <a:pt x="36762" y="714"/>
                  </a:cubicBezTo>
                  <a:cubicBezTo>
                    <a:pt x="32102" y="5505"/>
                    <a:pt x="26080" y="8758"/>
                    <a:pt x="19518" y="10035"/>
                  </a:cubicBezTo>
                  <a:cubicBezTo>
                    <a:pt x="12975" y="11405"/>
                    <a:pt x="6180" y="10855"/>
                    <a:pt x="-56" y="845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10153102" y="2136914"/>
              <a:ext cx="26579" cy="67174"/>
            </a:xfrm>
            <a:custGeom>
              <a:avLst/>
              <a:gdLst/>
              <a:ahLst/>
              <a:cxnLst/>
              <a:rect l="l" t="t" r="r" b="b"/>
              <a:pathLst>
                <a:path w="12687" h="32064" extrusionOk="0">
                  <a:moveTo>
                    <a:pt x="-56" y="714"/>
                  </a:moveTo>
                  <a:cubicBezTo>
                    <a:pt x="11278" y="7024"/>
                    <a:pt x="15800" y="21034"/>
                    <a:pt x="10291" y="32778"/>
                  </a:cubicBezTo>
                  <a:cubicBezTo>
                    <a:pt x="9787" y="27148"/>
                    <a:pt x="8697" y="21584"/>
                    <a:pt x="7028" y="16187"/>
                  </a:cubicBezTo>
                  <a:cubicBezTo>
                    <a:pt x="5173" y="10809"/>
                    <a:pt x="2796" y="5626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10222981" y="2166191"/>
              <a:ext cx="33524" cy="87483"/>
            </a:xfrm>
            <a:custGeom>
              <a:avLst/>
              <a:gdLst/>
              <a:ahLst/>
              <a:cxnLst/>
              <a:rect l="l" t="t" r="r" b="b"/>
              <a:pathLst>
                <a:path w="16002" h="41758" extrusionOk="0">
                  <a:moveTo>
                    <a:pt x="-56" y="714"/>
                  </a:moveTo>
                  <a:cubicBezTo>
                    <a:pt x="6795" y="5001"/>
                    <a:pt x="11856" y="11620"/>
                    <a:pt x="14205" y="19356"/>
                  </a:cubicBezTo>
                  <a:cubicBezTo>
                    <a:pt x="16787" y="26906"/>
                    <a:pt x="16489" y="35137"/>
                    <a:pt x="13366" y="42472"/>
                  </a:cubicBezTo>
                  <a:cubicBezTo>
                    <a:pt x="13217" y="35099"/>
                    <a:pt x="12024" y="27792"/>
                    <a:pt x="9824" y="20754"/>
                  </a:cubicBezTo>
                  <a:cubicBezTo>
                    <a:pt x="7401" y="13679"/>
                    <a:pt x="4083" y="6940"/>
                    <a:pt x="-56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6"/>
          <p:cNvGrpSpPr/>
          <p:nvPr/>
        </p:nvGrpSpPr>
        <p:grpSpPr>
          <a:xfrm>
            <a:off x="4823578" y="833455"/>
            <a:ext cx="849146" cy="740193"/>
            <a:chOff x="8316334" y="844291"/>
            <a:chExt cx="981899" cy="855912"/>
          </a:xfrm>
        </p:grpSpPr>
        <p:sp>
          <p:nvSpPr>
            <p:cNvPr id="80" name="Google Shape;80;p6"/>
            <p:cNvSpPr/>
            <p:nvPr/>
          </p:nvSpPr>
          <p:spPr>
            <a:xfrm>
              <a:off x="8316334" y="1331125"/>
              <a:ext cx="420586" cy="313823"/>
            </a:xfrm>
            <a:custGeom>
              <a:avLst/>
              <a:gdLst/>
              <a:ahLst/>
              <a:cxnLst/>
              <a:rect l="l" t="t" r="r" b="b"/>
              <a:pathLst>
                <a:path w="200757" h="149796" extrusionOk="0">
                  <a:moveTo>
                    <a:pt x="199695" y="7999"/>
                  </a:moveTo>
                  <a:cubicBezTo>
                    <a:pt x="203060" y="34536"/>
                    <a:pt x="197934" y="61455"/>
                    <a:pt x="185061" y="84898"/>
                  </a:cubicBezTo>
                  <a:cubicBezTo>
                    <a:pt x="169075" y="112274"/>
                    <a:pt x="143610" y="132836"/>
                    <a:pt x="113475" y="142689"/>
                  </a:cubicBezTo>
                  <a:cubicBezTo>
                    <a:pt x="76153" y="155179"/>
                    <a:pt x="35429" y="152634"/>
                    <a:pt x="-56" y="135605"/>
                  </a:cubicBezTo>
                  <a:cubicBezTo>
                    <a:pt x="3159" y="98283"/>
                    <a:pt x="19938" y="63431"/>
                    <a:pt x="47109" y="37640"/>
                  </a:cubicBezTo>
                  <a:cubicBezTo>
                    <a:pt x="109839" y="-19965"/>
                    <a:pt x="196060" y="6694"/>
                    <a:pt x="199695" y="79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8378405" y="1424459"/>
              <a:ext cx="302874" cy="171453"/>
            </a:xfrm>
            <a:custGeom>
              <a:avLst/>
              <a:gdLst/>
              <a:ahLst/>
              <a:cxnLst/>
              <a:rect l="l" t="t" r="r" b="b"/>
              <a:pathLst>
                <a:path w="144570" h="81839" extrusionOk="0">
                  <a:moveTo>
                    <a:pt x="144514" y="714"/>
                  </a:moveTo>
                  <a:cubicBezTo>
                    <a:pt x="118975" y="11452"/>
                    <a:pt x="94078" y="23653"/>
                    <a:pt x="69945" y="37253"/>
                  </a:cubicBezTo>
                  <a:cubicBezTo>
                    <a:pt x="45757" y="50992"/>
                    <a:pt x="22389" y="66120"/>
                    <a:pt x="-56" y="82553"/>
                  </a:cubicBezTo>
                  <a:cubicBezTo>
                    <a:pt x="20516" y="63510"/>
                    <a:pt x="43259" y="46956"/>
                    <a:pt x="67708" y="33244"/>
                  </a:cubicBezTo>
                  <a:cubicBezTo>
                    <a:pt x="91962" y="19458"/>
                    <a:pt x="117735" y="8543"/>
                    <a:pt x="144514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8526029" y="1469744"/>
              <a:ext cx="46222" cy="111113"/>
            </a:xfrm>
            <a:custGeom>
              <a:avLst/>
              <a:gdLst/>
              <a:ahLst/>
              <a:cxnLst/>
              <a:rect l="l" t="t" r="r" b="b"/>
              <a:pathLst>
                <a:path w="22063" h="53037" extrusionOk="0">
                  <a:moveTo>
                    <a:pt x="22007" y="714"/>
                  </a:moveTo>
                  <a:cubicBezTo>
                    <a:pt x="16545" y="8553"/>
                    <a:pt x="11950" y="16960"/>
                    <a:pt x="8305" y="25788"/>
                  </a:cubicBezTo>
                  <a:cubicBezTo>
                    <a:pt x="4782" y="34810"/>
                    <a:pt x="2256" y="44187"/>
                    <a:pt x="755" y="53751"/>
                  </a:cubicBezTo>
                  <a:cubicBezTo>
                    <a:pt x="-997" y="43861"/>
                    <a:pt x="103" y="33682"/>
                    <a:pt x="3924" y="24389"/>
                  </a:cubicBezTo>
                  <a:cubicBezTo>
                    <a:pt x="7541" y="14919"/>
                    <a:pt x="13823" y="6698"/>
                    <a:pt x="22007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8464322" y="1509953"/>
              <a:ext cx="33753" cy="71471"/>
            </a:xfrm>
            <a:custGeom>
              <a:avLst/>
              <a:gdLst/>
              <a:ahLst/>
              <a:cxnLst/>
              <a:rect l="l" t="t" r="r" b="b"/>
              <a:pathLst>
                <a:path w="16111" h="34115" extrusionOk="0">
                  <a:moveTo>
                    <a:pt x="16055" y="714"/>
                  </a:moveTo>
                  <a:cubicBezTo>
                    <a:pt x="13072" y="6679"/>
                    <a:pt x="10089" y="11899"/>
                    <a:pt x="7480" y="17492"/>
                  </a:cubicBezTo>
                  <a:cubicBezTo>
                    <a:pt x="4870" y="23084"/>
                    <a:pt x="2726" y="28677"/>
                    <a:pt x="302" y="34829"/>
                  </a:cubicBezTo>
                  <a:cubicBezTo>
                    <a:pt x="-676" y="28248"/>
                    <a:pt x="358" y="21518"/>
                    <a:pt x="3285" y="15534"/>
                  </a:cubicBezTo>
                  <a:cubicBezTo>
                    <a:pt x="6026" y="9466"/>
                    <a:pt x="10463" y="4321"/>
                    <a:pt x="16055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8468780" y="1463497"/>
              <a:ext cx="66784" cy="28002"/>
            </a:xfrm>
            <a:custGeom>
              <a:avLst/>
              <a:gdLst/>
              <a:ahLst/>
              <a:cxnLst/>
              <a:rect l="l" t="t" r="r" b="b"/>
              <a:pathLst>
                <a:path w="31878" h="13366" extrusionOk="0">
                  <a:moveTo>
                    <a:pt x="31822" y="11992"/>
                  </a:moveTo>
                  <a:cubicBezTo>
                    <a:pt x="19882" y="17231"/>
                    <a:pt x="5928" y="12300"/>
                    <a:pt x="-56" y="714"/>
                  </a:cubicBezTo>
                  <a:cubicBezTo>
                    <a:pt x="4744" y="3743"/>
                    <a:pt x="9871" y="6213"/>
                    <a:pt x="15231" y="8078"/>
                  </a:cubicBezTo>
                  <a:cubicBezTo>
                    <a:pt x="20609" y="9970"/>
                    <a:pt x="26164" y="11284"/>
                    <a:pt x="31822" y="119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384652" y="1495899"/>
              <a:ext cx="86312" cy="34710"/>
            </a:xfrm>
            <a:custGeom>
              <a:avLst/>
              <a:gdLst/>
              <a:ahLst/>
              <a:cxnLst/>
              <a:rect l="l" t="t" r="r" b="b"/>
              <a:pathLst>
                <a:path w="41199" h="16568" extrusionOk="0">
                  <a:moveTo>
                    <a:pt x="41143" y="15255"/>
                  </a:moveTo>
                  <a:cubicBezTo>
                    <a:pt x="33640" y="17958"/>
                    <a:pt x="25437" y="17958"/>
                    <a:pt x="17934" y="15255"/>
                  </a:cubicBezTo>
                  <a:cubicBezTo>
                    <a:pt x="10356" y="12784"/>
                    <a:pt x="3952" y="7611"/>
                    <a:pt x="-56" y="714"/>
                  </a:cubicBezTo>
                  <a:cubicBezTo>
                    <a:pt x="5947" y="4964"/>
                    <a:pt x="12499" y="8385"/>
                    <a:pt x="19425" y="10874"/>
                  </a:cubicBezTo>
                  <a:cubicBezTo>
                    <a:pt x="26453" y="13223"/>
                    <a:pt x="33752" y="14695"/>
                    <a:pt x="41143" y="15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8486339" y="844291"/>
              <a:ext cx="811894" cy="855912"/>
            </a:xfrm>
            <a:custGeom>
              <a:avLst/>
              <a:gdLst/>
              <a:ahLst/>
              <a:cxnLst/>
              <a:rect l="l" t="t" r="r" b="b"/>
              <a:pathLst>
                <a:path w="387539" h="408550" extrusionOk="0">
                  <a:moveTo>
                    <a:pt x="93718" y="264247"/>
                  </a:moveTo>
                  <a:cubicBezTo>
                    <a:pt x="87100" y="269094"/>
                    <a:pt x="59417" y="288482"/>
                    <a:pt x="34343" y="279440"/>
                  </a:cubicBezTo>
                  <a:cubicBezTo>
                    <a:pt x="-145" y="266857"/>
                    <a:pt x="-8348" y="207761"/>
                    <a:pt x="8151" y="168892"/>
                  </a:cubicBezTo>
                  <a:cubicBezTo>
                    <a:pt x="10481" y="163486"/>
                    <a:pt x="27818" y="122287"/>
                    <a:pt x="67526" y="117812"/>
                  </a:cubicBezTo>
                  <a:cubicBezTo>
                    <a:pt x="85217" y="116181"/>
                    <a:pt x="102890" y="121084"/>
                    <a:pt x="117207" y="131608"/>
                  </a:cubicBezTo>
                  <a:cubicBezTo>
                    <a:pt x="107756" y="123377"/>
                    <a:pt x="99805" y="113572"/>
                    <a:pt x="93718" y="102619"/>
                  </a:cubicBezTo>
                  <a:cubicBezTo>
                    <a:pt x="90922" y="97493"/>
                    <a:pt x="72373" y="64123"/>
                    <a:pt x="81321" y="40540"/>
                  </a:cubicBezTo>
                  <a:cubicBezTo>
                    <a:pt x="97074" y="-1218"/>
                    <a:pt x="199606" y="-16784"/>
                    <a:pt x="237356" y="26652"/>
                  </a:cubicBezTo>
                  <a:cubicBezTo>
                    <a:pt x="255067" y="47065"/>
                    <a:pt x="255998" y="77918"/>
                    <a:pt x="256744" y="83325"/>
                  </a:cubicBezTo>
                  <a:cubicBezTo>
                    <a:pt x="257593" y="100391"/>
                    <a:pt x="254395" y="117412"/>
                    <a:pt x="247423" y="133006"/>
                  </a:cubicBezTo>
                  <a:cubicBezTo>
                    <a:pt x="258869" y="119733"/>
                    <a:pt x="273634" y="109722"/>
                    <a:pt x="290207" y="104017"/>
                  </a:cubicBezTo>
                  <a:cubicBezTo>
                    <a:pt x="297943" y="101407"/>
                    <a:pt x="331592" y="90036"/>
                    <a:pt x="357878" y="106814"/>
                  </a:cubicBezTo>
                  <a:cubicBezTo>
                    <a:pt x="391248" y="128066"/>
                    <a:pt x="395162" y="183340"/>
                    <a:pt x="375868" y="218667"/>
                  </a:cubicBezTo>
                  <a:cubicBezTo>
                    <a:pt x="366752" y="236778"/>
                    <a:pt x="350934" y="250620"/>
                    <a:pt x="331779" y="257256"/>
                  </a:cubicBezTo>
                  <a:cubicBezTo>
                    <a:pt x="293004" y="269560"/>
                    <a:pt x="259913" y="242995"/>
                    <a:pt x="257210" y="240758"/>
                  </a:cubicBezTo>
                  <a:cubicBezTo>
                    <a:pt x="271900" y="253043"/>
                    <a:pt x="284083" y="268041"/>
                    <a:pt x="293096" y="284940"/>
                  </a:cubicBezTo>
                  <a:cubicBezTo>
                    <a:pt x="303070" y="303582"/>
                    <a:pt x="319102" y="334062"/>
                    <a:pt x="306892" y="365008"/>
                  </a:cubicBezTo>
                  <a:cubicBezTo>
                    <a:pt x="298409" y="386633"/>
                    <a:pt x="275293" y="410775"/>
                    <a:pt x="247516" y="409190"/>
                  </a:cubicBezTo>
                  <a:cubicBezTo>
                    <a:pt x="219739" y="407606"/>
                    <a:pt x="203334" y="381227"/>
                    <a:pt x="197742" y="371906"/>
                  </a:cubicBezTo>
                  <a:cubicBezTo>
                    <a:pt x="184282" y="347969"/>
                    <a:pt x="180926" y="319652"/>
                    <a:pt x="188420" y="293236"/>
                  </a:cubicBezTo>
                  <a:cubicBezTo>
                    <a:pt x="192652" y="315215"/>
                    <a:pt x="185941" y="337874"/>
                    <a:pt x="170431" y="354009"/>
                  </a:cubicBezTo>
                  <a:cubicBezTo>
                    <a:pt x="154156" y="370396"/>
                    <a:pt x="130042" y="376240"/>
                    <a:pt x="108073" y="369109"/>
                  </a:cubicBezTo>
                  <a:cubicBezTo>
                    <a:pt x="79587" y="357020"/>
                    <a:pt x="64273" y="325878"/>
                    <a:pt x="72093" y="295939"/>
                  </a:cubicBezTo>
                  <a:cubicBezTo>
                    <a:pt x="75719" y="283327"/>
                    <a:pt x="83297" y="272217"/>
                    <a:pt x="93718" y="264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8753957" y="1161924"/>
              <a:ext cx="220272" cy="220272"/>
            </a:xfrm>
            <a:custGeom>
              <a:avLst/>
              <a:gdLst/>
              <a:ahLst/>
              <a:cxnLst/>
              <a:rect l="l" t="t" r="r" b="b"/>
              <a:pathLst>
                <a:path w="105142" h="105142" extrusionOk="0">
                  <a:moveTo>
                    <a:pt x="105142" y="52571"/>
                  </a:moveTo>
                  <a:cubicBezTo>
                    <a:pt x="105142" y="81605"/>
                    <a:pt x="81605" y="105142"/>
                    <a:pt x="52571" y="105142"/>
                  </a:cubicBezTo>
                  <a:cubicBezTo>
                    <a:pt x="23537" y="105142"/>
                    <a:pt x="0" y="81605"/>
                    <a:pt x="0" y="52571"/>
                  </a:cubicBezTo>
                  <a:cubicBezTo>
                    <a:pt x="0" y="23537"/>
                    <a:pt x="23536" y="0"/>
                    <a:pt x="52571" y="0"/>
                  </a:cubicBezTo>
                  <a:cubicBezTo>
                    <a:pt x="81605" y="0"/>
                    <a:pt x="105142" y="23537"/>
                    <a:pt x="105142" y="525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6"/>
          <p:cNvSpPr/>
          <p:nvPr/>
        </p:nvSpPr>
        <p:spPr>
          <a:xfrm rot="6383532">
            <a:off x="-7400" y="89794"/>
            <a:ext cx="1628528" cy="1203046"/>
          </a:xfrm>
          <a:custGeom>
            <a:avLst/>
            <a:gdLst/>
            <a:ahLst/>
            <a:cxnLst/>
            <a:rect l="l" t="t" r="r" b="b"/>
            <a:pathLst>
              <a:path w="535963" h="395933" extrusionOk="0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6"/>
          <p:cNvSpPr/>
          <p:nvPr/>
        </p:nvSpPr>
        <p:spPr>
          <a:xfrm>
            <a:off x="10899675" y="-5"/>
            <a:ext cx="1292314" cy="1042826"/>
          </a:xfrm>
          <a:custGeom>
            <a:avLst/>
            <a:gdLst/>
            <a:ahLst/>
            <a:cxnLst/>
            <a:rect l="l" t="t" r="r" b="b"/>
            <a:pathLst>
              <a:path w="502846" h="405769" extrusionOk="0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6"/>
          <p:cNvSpPr/>
          <p:nvPr/>
        </p:nvSpPr>
        <p:spPr>
          <a:xfrm>
            <a:off x="10390625" y="5391976"/>
            <a:ext cx="1867607" cy="1566062"/>
          </a:xfrm>
          <a:custGeom>
            <a:avLst/>
            <a:gdLst/>
            <a:ahLst/>
            <a:cxnLst/>
            <a:rect l="l" t="t" r="r" b="b"/>
            <a:pathLst>
              <a:path w="1331627" h="1116622" extrusionOk="0">
                <a:moveTo>
                  <a:pt x="74564" y="1117335"/>
                </a:moveTo>
                <a:lnTo>
                  <a:pt x="71768" y="1117335"/>
                </a:lnTo>
                <a:cubicBezTo>
                  <a:pt x="30616" y="1115816"/>
                  <a:pt x="-1523" y="1081225"/>
                  <a:pt x="-4" y="1040072"/>
                </a:cubicBezTo>
                <a:cubicBezTo>
                  <a:pt x="-4" y="1040072"/>
                  <a:pt x="-4" y="1040063"/>
                  <a:pt x="-4" y="1040063"/>
                </a:cubicBezTo>
                <a:cubicBezTo>
                  <a:pt x="5682" y="887104"/>
                  <a:pt x="43432" y="661906"/>
                  <a:pt x="190892" y="457774"/>
                </a:cubicBezTo>
                <a:cubicBezTo>
                  <a:pt x="472110" y="68618"/>
                  <a:pt x="962213" y="9150"/>
                  <a:pt x="1160287" y="1692"/>
                </a:cubicBezTo>
                <a:cubicBezTo>
                  <a:pt x="1193469" y="388"/>
                  <a:pt x="1226933" y="388"/>
                  <a:pt x="1259835" y="1692"/>
                </a:cubicBezTo>
                <a:cubicBezTo>
                  <a:pt x="1300942" y="3258"/>
                  <a:pt x="1333100" y="37886"/>
                  <a:pt x="1331515" y="79039"/>
                </a:cubicBezTo>
                <a:cubicBezTo>
                  <a:pt x="1331515" y="79048"/>
                  <a:pt x="1331515" y="79048"/>
                  <a:pt x="1331515" y="79058"/>
                </a:cubicBezTo>
                <a:cubicBezTo>
                  <a:pt x="1329930" y="120182"/>
                  <a:pt x="1295256" y="152219"/>
                  <a:pt x="1254150" y="150644"/>
                </a:cubicBezTo>
                <a:cubicBezTo>
                  <a:pt x="1224975" y="149618"/>
                  <a:pt x="1195334" y="149618"/>
                  <a:pt x="1165879" y="150644"/>
                </a:cubicBezTo>
                <a:cubicBezTo>
                  <a:pt x="990083" y="157355"/>
                  <a:pt x="554880" y="209180"/>
                  <a:pt x="312160" y="545113"/>
                </a:cubicBezTo>
                <a:cubicBezTo>
                  <a:pt x="186604" y="718951"/>
                  <a:pt x="154353" y="913203"/>
                  <a:pt x="149413" y="1045563"/>
                </a:cubicBezTo>
                <a:cubicBezTo>
                  <a:pt x="147903" y="1085755"/>
                  <a:pt x="114785" y="1117512"/>
                  <a:pt x="74564" y="11173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6"/>
          <p:cNvSpPr/>
          <p:nvPr/>
        </p:nvSpPr>
        <p:spPr>
          <a:xfrm>
            <a:off x="10661813" y="5737317"/>
            <a:ext cx="1634661" cy="1228568"/>
          </a:xfrm>
          <a:custGeom>
            <a:avLst/>
            <a:gdLst/>
            <a:ahLst/>
            <a:cxnLst/>
            <a:rect l="l" t="t" r="r" b="b"/>
            <a:pathLst>
              <a:path w="1165534" h="875984" extrusionOk="0">
                <a:moveTo>
                  <a:pt x="74617" y="876698"/>
                </a:moveTo>
                <a:lnTo>
                  <a:pt x="70609" y="876698"/>
                </a:lnTo>
                <a:cubicBezTo>
                  <a:pt x="29484" y="874545"/>
                  <a:pt x="-2105" y="839451"/>
                  <a:pt x="48" y="798326"/>
                </a:cubicBezTo>
                <a:cubicBezTo>
                  <a:pt x="48" y="798317"/>
                  <a:pt x="48" y="798317"/>
                  <a:pt x="48" y="798308"/>
                </a:cubicBezTo>
                <a:cubicBezTo>
                  <a:pt x="6368" y="661520"/>
                  <a:pt x="48611" y="528807"/>
                  <a:pt x="122527" y="413533"/>
                </a:cubicBezTo>
                <a:cubicBezTo>
                  <a:pt x="245938" y="223755"/>
                  <a:pt x="417261" y="148534"/>
                  <a:pt x="530605" y="98666"/>
                </a:cubicBezTo>
                <a:cubicBezTo>
                  <a:pt x="708731" y="21748"/>
                  <a:pt x="902890" y="-10652"/>
                  <a:pt x="1096303" y="4243"/>
                </a:cubicBezTo>
                <a:cubicBezTo>
                  <a:pt x="1137409" y="7226"/>
                  <a:pt x="1168262" y="42935"/>
                  <a:pt x="1165279" y="84013"/>
                </a:cubicBezTo>
                <a:cubicBezTo>
                  <a:pt x="1165279" y="84022"/>
                  <a:pt x="1165279" y="84022"/>
                  <a:pt x="1165279" y="84031"/>
                </a:cubicBezTo>
                <a:cubicBezTo>
                  <a:pt x="1162296" y="125110"/>
                  <a:pt x="1126596" y="155991"/>
                  <a:pt x="1085490" y="153017"/>
                </a:cubicBezTo>
                <a:cubicBezTo>
                  <a:pt x="1085490" y="153017"/>
                  <a:pt x="1085397" y="153008"/>
                  <a:pt x="1085397" y="153008"/>
                </a:cubicBezTo>
                <a:cubicBezTo>
                  <a:pt x="916219" y="139865"/>
                  <a:pt x="746482" y="168080"/>
                  <a:pt x="590633" y="235220"/>
                </a:cubicBezTo>
                <a:cubicBezTo>
                  <a:pt x="488101" y="280427"/>
                  <a:pt x="346700" y="342413"/>
                  <a:pt x="247523" y="494812"/>
                </a:cubicBezTo>
                <a:cubicBezTo>
                  <a:pt x="187961" y="588108"/>
                  <a:pt x="153939" y="695449"/>
                  <a:pt x="148999" y="806044"/>
                </a:cubicBezTo>
                <a:cubicBezTo>
                  <a:pt x="146948" y="845622"/>
                  <a:pt x="114231" y="876652"/>
                  <a:pt x="74617" y="87669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6"/>
          <p:cNvSpPr/>
          <p:nvPr/>
        </p:nvSpPr>
        <p:spPr>
          <a:xfrm>
            <a:off x="10925161" y="6147179"/>
            <a:ext cx="1379017" cy="803153"/>
          </a:xfrm>
          <a:custGeom>
            <a:avLst/>
            <a:gdLst/>
            <a:ahLst/>
            <a:cxnLst/>
            <a:rect l="l" t="t" r="r" b="b"/>
            <a:pathLst>
              <a:path w="983256" h="572658" extrusionOk="0">
                <a:moveTo>
                  <a:pt x="74573" y="573372"/>
                </a:moveTo>
                <a:cubicBezTo>
                  <a:pt x="68608" y="573372"/>
                  <a:pt x="62736" y="572692"/>
                  <a:pt x="56956" y="571322"/>
                </a:cubicBezTo>
                <a:cubicBezTo>
                  <a:pt x="16969" y="561628"/>
                  <a:pt x="-7639" y="521324"/>
                  <a:pt x="2056" y="481299"/>
                </a:cubicBezTo>
                <a:cubicBezTo>
                  <a:pt x="2056" y="481261"/>
                  <a:pt x="2056" y="481224"/>
                  <a:pt x="2056" y="481187"/>
                </a:cubicBezTo>
                <a:cubicBezTo>
                  <a:pt x="27782" y="369157"/>
                  <a:pt x="84734" y="266708"/>
                  <a:pt x="166293" y="185708"/>
                </a:cubicBezTo>
                <a:cubicBezTo>
                  <a:pt x="305271" y="50832"/>
                  <a:pt x="472491" y="27249"/>
                  <a:pt x="594597" y="10658"/>
                </a:cubicBezTo>
                <a:cubicBezTo>
                  <a:pt x="703188" y="-4368"/>
                  <a:pt x="813457" y="-2354"/>
                  <a:pt x="921489" y="16623"/>
                </a:cubicBezTo>
                <a:cubicBezTo>
                  <a:pt x="962036" y="23726"/>
                  <a:pt x="989160" y="62371"/>
                  <a:pt x="982076" y="102936"/>
                </a:cubicBezTo>
                <a:cubicBezTo>
                  <a:pt x="974992" y="143502"/>
                  <a:pt x="936309" y="170626"/>
                  <a:pt x="895763" y="163524"/>
                </a:cubicBezTo>
                <a:cubicBezTo>
                  <a:pt x="803017" y="147249"/>
                  <a:pt x="708316" y="145515"/>
                  <a:pt x="615105" y="158397"/>
                </a:cubicBezTo>
                <a:cubicBezTo>
                  <a:pt x="502133" y="174056"/>
                  <a:pt x="374061" y="191860"/>
                  <a:pt x="270224" y="292714"/>
                </a:cubicBezTo>
                <a:cubicBezTo>
                  <a:pt x="229117" y="332515"/>
                  <a:pt x="174496" y="403635"/>
                  <a:pt x="147091" y="516421"/>
                </a:cubicBezTo>
                <a:cubicBezTo>
                  <a:pt x="138982" y="549865"/>
                  <a:pt x="108968" y="573401"/>
                  <a:pt x="74573" y="5733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11258278" y="6532367"/>
            <a:ext cx="1038466" cy="456667"/>
          </a:xfrm>
          <a:custGeom>
            <a:avLst/>
            <a:gdLst/>
            <a:ahLst/>
            <a:cxnLst/>
            <a:rect l="l" t="t" r="r" b="b"/>
            <a:pathLst>
              <a:path w="740439" h="325609" extrusionOk="0">
                <a:moveTo>
                  <a:pt x="74652" y="326323"/>
                </a:moveTo>
                <a:lnTo>
                  <a:pt x="67662" y="326323"/>
                </a:lnTo>
                <a:cubicBezTo>
                  <a:pt x="26648" y="322538"/>
                  <a:pt x="-3552" y="286223"/>
                  <a:pt x="270" y="245220"/>
                </a:cubicBezTo>
                <a:cubicBezTo>
                  <a:pt x="270" y="245192"/>
                  <a:pt x="270" y="245164"/>
                  <a:pt x="270" y="245136"/>
                </a:cubicBezTo>
                <a:cubicBezTo>
                  <a:pt x="7913" y="163483"/>
                  <a:pt x="36901" y="100379"/>
                  <a:pt x="86583" y="57502"/>
                </a:cubicBezTo>
                <a:cubicBezTo>
                  <a:pt x="152763" y="457"/>
                  <a:pt x="225560" y="2041"/>
                  <a:pt x="346176" y="4838"/>
                </a:cubicBezTo>
                <a:cubicBezTo>
                  <a:pt x="370691" y="5397"/>
                  <a:pt x="398001" y="6049"/>
                  <a:pt x="428668" y="6236"/>
                </a:cubicBezTo>
                <a:cubicBezTo>
                  <a:pt x="505380" y="6889"/>
                  <a:pt x="583678" y="5118"/>
                  <a:pt x="661695" y="830"/>
                </a:cubicBezTo>
                <a:cubicBezTo>
                  <a:pt x="702802" y="-1445"/>
                  <a:pt x="738034" y="30042"/>
                  <a:pt x="740271" y="71167"/>
                </a:cubicBezTo>
                <a:cubicBezTo>
                  <a:pt x="740271" y="71176"/>
                  <a:pt x="740271" y="71195"/>
                  <a:pt x="740271" y="71204"/>
                </a:cubicBezTo>
                <a:cubicBezTo>
                  <a:pt x="742508" y="112328"/>
                  <a:pt x="711096" y="147497"/>
                  <a:pt x="669898" y="149772"/>
                </a:cubicBezTo>
                <a:cubicBezTo>
                  <a:pt x="669898" y="149772"/>
                  <a:pt x="669804" y="149781"/>
                  <a:pt x="669804" y="149781"/>
                </a:cubicBezTo>
                <a:cubicBezTo>
                  <a:pt x="588897" y="154162"/>
                  <a:pt x="507337" y="156120"/>
                  <a:pt x="427456" y="155374"/>
                </a:cubicBezTo>
                <a:cubicBezTo>
                  <a:pt x="395950" y="155374"/>
                  <a:pt x="367894" y="154535"/>
                  <a:pt x="342727" y="153882"/>
                </a:cubicBezTo>
                <a:cubicBezTo>
                  <a:pt x="241686" y="151645"/>
                  <a:pt x="205613" y="151738"/>
                  <a:pt x="184269" y="170381"/>
                </a:cubicBezTo>
                <a:cubicBezTo>
                  <a:pt x="164787" y="187252"/>
                  <a:pt x="152857" y="216986"/>
                  <a:pt x="149035" y="259024"/>
                </a:cubicBezTo>
                <a:cubicBezTo>
                  <a:pt x="145306" y="297269"/>
                  <a:pt x="113055" y="326407"/>
                  <a:pt x="74652" y="32632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11576010" y="6779871"/>
            <a:ext cx="720443" cy="209165"/>
          </a:xfrm>
          <a:custGeom>
            <a:avLst/>
            <a:gdLst/>
            <a:ahLst/>
            <a:cxnLst/>
            <a:rect l="l" t="t" r="r" b="b"/>
            <a:pathLst>
              <a:path w="513685" h="149137" extrusionOk="0">
                <a:moveTo>
                  <a:pt x="439061" y="149852"/>
                </a:moveTo>
                <a:lnTo>
                  <a:pt x="74513" y="149852"/>
                </a:lnTo>
                <a:cubicBezTo>
                  <a:pt x="33314" y="149852"/>
                  <a:pt x="-56" y="116463"/>
                  <a:pt x="-56" y="75283"/>
                </a:cubicBezTo>
                <a:cubicBezTo>
                  <a:pt x="-56" y="34102"/>
                  <a:pt x="33314" y="714"/>
                  <a:pt x="74513" y="714"/>
                </a:cubicBezTo>
                <a:lnTo>
                  <a:pt x="439061" y="714"/>
                </a:lnTo>
                <a:cubicBezTo>
                  <a:pt x="480261" y="714"/>
                  <a:pt x="513630" y="34102"/>
                  <a:pt x="513630" y="75283"/>
                </a:cubicBezTo>
                <a:cubicBezTo>
                  <a:pt x="513630" y="116463"/>
                  <a:pt x="480261" y="149852"/>
                  <a:pt x="439061" y="14985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/>
          </p:nvPr>
        </p:nvSpPr>
        <p:spPr>
          <a:xfrm>
            <a:off x="873350" y="8363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ldrich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bril Fatface"/>
              <a:buNone/>
              <a:defRPr sz="5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873350" y="24460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2"/>
          </p:nvPr>
        </p:nvSpPr>
        <p:spPr>
          <a:xfrm>
            <a:off x="6464146" y="24342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 rot="-7155270">
            <a:off x="11499448" y="5857274"/>
            <a:ext cx="428588" cy="402124"/>
            <a:chOff x="2495301" y="1749451"/>
            <a:chExt cx="358028" cy="335921"/>
          </a:xfrm>
        </p:grpSpPr>
        <p:sp>
          <p:nvSpPr>
            <p:cNvPr id="100" name="Google Shape;100;p7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7"/>
          <p:cNvGrpSpPr/>
          <p:nvPr/>
        </p:nvGrpSpPr>
        <p:grpSpPr>
          <a:xfrm rot="3120649">
            <a:off x="10976087" y="6095762"/>
            <a:ext cx="428520" cy="402060"/>
            <a:chOff x="2495301" y="1749451"/>
            <a:chExt cx="358028" cy="335921"/>
          </a:xfrm>
        </p:grpSpPr>
        <p:sp>
          <p:nvSpPr>
            <p:cNvPr id="105" name="Google Shape;105;p7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7"/>
          <p:cNvSpPr/>
          <p:nvPr/>
        </p:nvSpPr>
        <p:spPr>
          <a:xfrm rot="7429286">
            <a:off x="82817" y="-36628"/>
            <a:ext cx="972541" cy="718447"/>
          </a:xfrm>
          <a:custGeom>
            <a:avLst/>
            <a:gdLst/>
            <a:ahLst/>
            <a:cxnLst/>
            <a:rect l="l" t="t" r="r" b="b"/>
            <a:pathLst>
              <a:path w="535963" h="395933" extrusionOk="0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7"/>
          <p:cNvSpPr/>
          <p:nvPr/>
        </p:nvSpPr>
        <p:spPr>
          <a:xfrm rot="9469379" flipH="1">
            <a:off x="11630998" y="51836"/>
            <a:ext cx="428598" cy="785508"/>
          </a:xfrm>
          <a:custGeom>
            <a:avLst/>
            <a:gdLst/>
            <a:ahLst/>
            <a:cxnLst/>
            <a:rect l="l" t="t" r="r" b="b"/>
            <a:pathLst>
              <a:path w="232781" h="426626" extrusionOk="0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7"/>
          <p:cNvSpPr/>
          <p:nvPr/>
        </p:nvSpPr>
        <p:spPr>
          <a:xfrm rot="3560054" flipH="1">
            <a:off x="356202" y="5941093"/>
            <a:ext cx="972034" cy="718073"/>
          </a:xfrm>
          <a:custGeom>
            <a:avLst/>
            <a:gdLst/>
            <a:ahLst/>
            <a:cxnLst/>
            <a:rect l="l" t="t" r="r" b="b"/>
            <a:pathLst>
              <a:path w="535963" h="395933" extrusionOk="0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w="19050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5333108" y="6359168"/>
            <a:ext cx="1508191" cy="1160996"/>
          </a:xfrm>
          <a:custGeom>
            <a:avLst/>
            <a:gdLst/>
            <a:ahLst/>
            <a:cxnLst/>
            <a:rect l="l" t="t" r="r" b="b"/>
            <a:pathLst>
              <a:path w="1153492" h="887951" extrusionOk="0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7"/>
          <p:cNvSpPr/>
          <p:nvPr/>
        </p:nvSpPr>
        <p:spPr>
          <a:xfrm>
            <a:off x="4976689" y="5999439"/>
            <a:ext cx="2184391" cy="1521061"/>
          </a:xfrm>
          <a:custGeom>
            <a:avLst/>
            <a:gdLst/>
            <a:ahLst/>
            <a:cxnLst/>
            <a:rect l="l" t="t" r="r" b="b"/>
            <a:pathLst>
              <a:path w="1670662" h="1163335" extrusionOk="0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7"/>
          <p:cNvSpPr/>
          <p:nvPr/>
        </p:nvSpPr>
        <p:spPr>
          <a:xfrm>
            <a:off x="4673687" y="5636364"/>
            <a:ext cx="2844632" cy="1885168"/>
          </a:xfrm>
          <a:custGeom>
            <a:avLst/>
            <a:gdLst/>
            <a:ahLst/>
            <a:cxnLst/>
            <a:rect l="l" t="t" r="r" b="b"/>
            <a:pathLst>
              <a:path w="2175627" h="1441811" extrusionOk="0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>
            <a:spLocks noGrp="1"/>
          </p:cNvSpPr>
          <p:nvPr>
            <p:ph type="body" idx="1"/>
          </p:nvPr>
        </p:nvSpPr>
        <p:spPr>
          <a:xfrm>
            <a:off x="2128586" y="2582425"/>
            <a:ext cx="7989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8"/>
          <p:cNvSpPr txBox="1">
            <a:spLocks noGrp="1"/>
          </p:cNvSpPr>
          <p:nvPr>
            <p:ph type="title"/>
          </p:nvPr>
        </p:nvSpPr>
        <p:spPr>
          <a:xfrm>
            <a:off x="2074413" y="1177250"/>
            <a:ext cx="7989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8" name="Google Shape;118;p8"/>
          <p:cNvSpPr/>
          <p:nvPr/>
        </p:nvSpPr>
        <p:spPr>
          <a:xfrm rot="8961081" flipH="1">
            <a:off x="-193496" y="246316"/>
            <a:ext cx="1211713" cy="895131"/>
          </a:xfrm>
          <a:custGeom>
            <a:avLst/>
            <a:gdLst/>
            <a:ahLst/>
            <a:cxnLst/>
            <a:rect l="l" t="t" r="r" b="b"/>
            <a:pathLst>
              <a:path w="535963" h="395933" extrusionOk="0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0611054" y="297921"/>
            <a:ext cx="1252316" cy="639993"/>
          </a:xfrm>
          <a:custGeom>
            <a:avLst/>
            <a:gdLst/>
            <a:ahLst/>
            <a:cxnLst/>
            <a:rect l="l" t="t" r="r" b="b"/>
            <a:pathLst>
              <a:path w="889745" h="454702" extrusionOk="0">
                <a:moveTo>
                  <a:pt x="353596" y="20875"/>
                </a:moveTo>
                <a:cubicBezTo>
                  <a:pt x="389557" y="-4805"/>
                  <a:pt x="437514" y="-6054"/>
                  <a:pt x="474770" y="17706"/>
                </a:cubicBezTo>
                <a:cubicBezTo>
                  <a:pt x="510871" y="42546"/>
                  <a:pt x="528422" y="86710"/>
                  <a:pt x="519232" y="129559"/>
                </a:cubicBezTo>
                <a:cubicBezTo>
                  <a:pt x="535358" y="97867"/>
                  <a:pt x="559686" y="68785"/>
                  <a:pt x="592496" y="54990"/>
                </a:cubicBezTo>
                <a:cubicBezTo>
                  <a:pt x="625306" y="41195"/>
                  <a:pt x="667065" y="46788"/>
                  <a:pt x="690181" y="74098"/>
                </a:cubicBezTo>
                <a:cubicBezTo>
                  <a:pt x="713298" y="101409"/>
                  <a:pt x="706679" y="150159"/>
                  <a:pt x="674428" y="164979"/>
                </a:cubicBezTo>
                <a:cubicBezTo>
                  <a:pt x="715161" y="145219"/>
                  <a:pt x="758318" y="124899"/>
                  <a:pt x="803619" y="128627"/>
                </a:cubicBezTo>
                <a:cubicBezTo>
                  <a:pt x="848920" y="132355"/>
                  <a:pt x="894500" y="170106"/>
                  <a:pt x="889279" y="215127"/>
                </a:cubicBezTo>
                <a:cubicBezTo>
                  <a:pt x="886017" y="243836"/>
                  <a:pt x="862901" y="267511"/>
                  <a:pt x="836056" y="278138"/>
                </a:cubicBezTo>
                <a:cubicBezTo>
                  <a:pt x="809212" y="288763"/>
                  <a:pt x="782926" y="286899"/>
                  <a:pt x="750489" y="284290"/>
                </a:cubicBezTo>
                <a:cubicBezTo>
                  <a:pt x="781248" y="292585"/>
                  <a:pt x="796535" y="302093"/>
                  <a:pt x="805669" y="324091"/>
                </a:cubicBezTo>
                <a:cubicBezTo>
                  <a:pt x="814804" y="346088"/>
                  <a:pt x="811635" y="361375"/>
                  <a:pt x="796908" y="380017"/>
                </a:cubicBezTo>
                <a:cubicBezTo>
                  <a:pt x="781360" y="398286"/>
                  <a:pt x="760826" y="411634"/>
                  <a:pt x="737812" y="418420"/>
                </a:cubicBezTo>
                <a:cubicBezTo>
                  <a:pt x="658900" y="443326"/>
                  <a:pt x="572716" y="419483"/>
                  <a:pt x="517834" y="357553"/>
                </a:cubicBezTo>
                <a:cubicBezTo>
                  <a:pt x="486328" y="388499"/>
                  <a:pt x="454078" y="419911"/>
                  <a:pt x="414370" y="439020"/>
                </a:cubicBezTo>
                <a:cubicBezTo>
                  <a:pt x="374662" y="458128"/>
                  <a:pt x="325167" y="462975"/>
                  <a:pt x="287323" y="440325"/>
                </a:cubicBezTo>
                <a:cubicBezTo>
                  <a:pt x="249480" y="417674"/>
                  <a:pt x="230837" y="362680"/>
                  <a:pt x="256190" y="326607"/>
                </a:cubicBezTo>
                <a:cubicBezTo>
                  <a:pt x="215737" y="355596"/>
                  <a:pt x="173233" y="385610"/>
                  <a:pt x="123924" y="392973"/>
                </a:cubicBezTo>
                <a:cubicBezTo>
                  <a:pt x="74616" y="400337"/>
                  <a:pt x="16918" y="377128"/>
                  <a:pt x="2750" y="329497"/>
                </a:cubicBezTo>
                <a:cubicBezTo>
                  <a:pt x="-6982" y="291821"/>
                  <a:pt x="9163" y="252225"/>
                  <a:pt x="42458" y="232091"/>
                </a:cubicBezTo>
                <a:cubicBezTo>
                  <a:pt x="74895" y="212703"/>
                  <a:pt x="111341" y="220533"/>
                  <a:pt x="150023" y="235447"/>
                </a:cubicBezTo>
                <a:cubicBezTo>
                  <a:pt x="121500" y="201984"/>
                  <a:pt x="86454" y="173461"/>
                  <a:pt x="105655" y="135618"/>
                </a:cubicBezTo>
                <a:cubicBezTo>
                  <a:pt x="124856" y="97774"/>
                  <a:pt x="172580" y="80623"/>
                  <a:pt x="214525" y="86962"/>
                </a:cubicBezTo>
                <a:cubicBezTo>
                  <a:pt x="238947" y="90690"/>
                  <a:pt x="305406" y="114925"/>
                  <a:pt x="305406" y="114925"/>
                </a:cubicBezTo>
                <a:cubicBezTo>
                  <a:pt x="305406" y="114925"/>
                  <a:pt x="314727" y="78946"/>
                  <a:pt x="319388" y="67387"/>
                </a:cubicBezTo>
                <a:cubicBezTo>
                  <a:pt x="326267" y="49015"/>
                  <a:pt x="338114" y="32918"/>
                  <a:pt x="353596" y="20875"/>
                </a:cubicBezTo>
                <a:close/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 rot="5400000">
            <a:off x="11024425" y="5690420"/>
            <a:ext cx="1292314" cy="1042826"/>
          </a:xfrm>
          <a:custGeom>
            <a:avLst/>
            <a:gdLst/>
            <a:ahLst/>
            <a:cxnLst/>
            <a:rect l="l" t="t" r="r" b="b"/>
            <a:pathLst>
              <a:path w="502846" h="405769" extrusionOk="0">
                <a:moveTo>
                  <a:pt x="37388" y="714"/>
                </a:moveTo>
                <a:cubicBezTo>
                  <a:pt x="17813" y="50395"/>
                  <a:pt x="-2041" y="101848"/>
                  <a:pt x="103" y="155258"/>
                </a:cubicBezTo>
                <a:cubicBezTo>
                  <a:pt x="2247" y="208668"/>
                  <a:pt x="31422" y="264874"/>
                  <a:pt x="82409" y="280999"/>
                </a:cubicBezTo>
                <a:cubicBezTo>
                  <a:pt x="125938" y="294794"/>
                  <a:pt x="174594" y="275966"/>
                  <a:pt x="207964" y="244740"/>
                </a:cubicBezTo>
                <a:cubicBezTo>
                  <a:pt x="241333" y="213515"/>
                  <a:pt x="262213" y="171570"/>
                  <a:pt x="281880" y="130371"/>
                </a:cubicBezTo>
                <a:cubicBezTo>
                  <a:pt x="290847" y="115009"/>
                  <a:pt x="295610" y="97550"/>
                  <a:pt x="295675" y="79757"/>
                </a:cubicBezTo>
                <a:cubicBezTo>
                  <a:pt x="294184" y="62140"/>
                  <a:pt x="279923" y="44336"/>
                  <a:pt x="262213" y="45642"/>
                </a:cubicBezTo>
                <a:cubicBezTo>
                  <a:pt x="241427" y="47319"/>
                  <a:pt x="231267" y="71647"/>
                  <a:pt x="228097" y="92247"/>
                </a:cubicBezTo>
                <a:cubicBezTo>
                  <a:pt x="216427" y="171747"/>
                  <a:pt x="239870" y="252384"/>
                  <a:pt x="292320" y="313251"/>
                </a:cubicBezTo>
                <a:cubicBezTo>
                  <a:pt x="345581" y="373446"/>
                  <a:pt x="422414" y="407477"/>
                  <a:pt x="502790" y="406462"/>
                </a:cubicBez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8"/>
          <p:cNvGrpSpPr/>
          <p:nvPr/>
        </p:nvGrpSpPr>
        <p:grpSpPr>
          <a:xfrm>
            <a:off x="2392126" y="937931"/>
            <a:ext cx="625046" cy="586451"/>
            <a:chOff x="2495301" y="1749451"/>
            <a:chExt cx="358028" cy="335921"/>
          </a:xfrm>
        </p:grpSpPr>
        <p:sp>
          <p:nvSpPr>
            <p:cNvPr id="122" name="Google Shape;122;p8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8"/>
          <p:cNvGrpSpPr/>
          <p:nvPr/>
        </p:nvGrpSpPr>
        <p:grpSpPr>
          <a:xfrm rot="3120576">
            <a:off x="1903325" y="1358938"/>
            <a:ext cx="625051" cy="586455"/>
            <a:chOff x="2495301" y="1749451"/>
            <a:chExt cx="358028" cy="335921"/>
          </a:xfrm>
        </p:grpSpPr>
        <p:sp>
          <p:nvSpPr>
            <p:cNvPr id="127" name="Google Shape;127;p8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1"/>
          <p:cNvSpPr/>
          <p:nvPr/>
        </p:nvSpPr>
        <p:spPr>
          <a:xfrm>
            <a:off x="2240450" y="1086700"/>
            <a:ext cx="7718404" cy="3710814"/>
          </a:xfrm>
          <a:custGeom>
            <a:avLst/>
            <a:gdLst/>
            <a:ahLst/>
            <a:cxnLst/>
            <a:rect l="l" t="t" r="r" b="b"/>
            <a:pathLst>
              <a:path w="1695421" h="1144430" extrusionOk="0">
                <a:moveTo>
                  <a:pt x="1496" y="692981"/>
                </a:moveTo>
                <a:cubicBezTo>
                  <a:pt x="-4563" y="598651"/>
                  <a:pt x="6530" y="350896"/>
                  <a:pt x="45119" y="263744"/>
                </a:cubicBezTo>
                <a:cubicBezTo>
                  <a:pt x="136093" y="58680"/>
                  <a:pt x="323168" y="40038"/>
                  <a:pt x="422251" y="29878"/>
                </a:cubicBezTo>
                <a:cubicBezTo>
                  <a:pt x="790900" y="-7407"/>
                  <a:pt x="990186" y="-10576"/>
                  <a:pt x="1328914" y="29878"/>
                </a:cubicBezTo>
                <a:cubicBezTo>
                  <a:pt x="1448970" y="44232"/>
                  <a:pt x="1544884" y="147789"/>
                  <a:pt x="1601743" y="249762"/>
                </a:cubicBezTo>
                <a:cubicBezTo>
                  <a:pt x="1678642" y="387435"/>
                  <a:pt x="1702597" y="540488"/>
                  <a:pt x="1693556" y="696430"/>
                </a:cubicBezTo>
                <a:cubicBezTo>
                  <a:pt x="1687031" y="809774"/>
                  <a:pt x="1674913" y="935423"/>
                  <a:pt x="1590185" y="1011949"/>
                </a:cubicBezTo>
                <a:cubicBezTo>
                  <a:pt x="1529038" y="1067037"/>
                  <a:pt x="1442818" y="1083908"/>
                  <a:pt x="1360885" y="1095093"/>
                </a:cubicBezTo>
                <a:cubicBezTo>
                  <a:pt x="1059907" y="1136199"/>
                  <a:pt x="751938" y="1166586"/>
                  <a:pt x="450680" y="1125946"/>
                </a:cubicBezTo>
                <a:cubicBezTo>
                  <a:pt x="120060" y="1081298"/>
                  <a:pt x="11749" y="853490"/>
                  <a:pt x="1496" y="6929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5200637" y="5940625"/>
            <a:ext cx="1790796" cy="1391863"/>
          </a:xfrm>
          <a:custGeom>
            <a:avLst/>
            <a:gdLst/>
            <a:ahLst/>
            <a:cxnLst/>
            <a:rect l="l" t="t" r="r" b="b"/>
            <a:pathLst>
              <a:path w="1153492" h="887951" extrusionOk="0">
                <a:moveTo>
                  <a:pt x="167537" y="799761"/>
                </a:moveTo>
                <a:cubicBezTo>
                  <a:pt x="167444" y="737952"/>
                  <a:pt x="171079" y="676200"/>
                  <a:pt x="178350" y="614830"/>
                </a:cubicBezTo>
                <a:lnTo>
                  <a:pt x="175367" y="638599"/>
                </a:lnTo>
                <a:cubicBezTo>
                  <a:pt x="183476" y="571375"/>
                  <a:pt x="199788" y="505391"/>
                  <a:pt x="223837" y="442110"/>
                </a:cubicBezTo>
                <a:lnTo>
                  <a:pt x="215354" y="463455"/>
                </a:lnTo>
                <a:cubicBezTo>
                  <a:pt x="232971" y="418863"/>
                  <a:pt x="255901" y="376573"/>
                  <a:pt x="283771" y="337527"/>
                </a:cubicBezTo>
                <a:lnTo>
                  <a:pt x="270629" y="355610"/>
                </a:lnTo>
                <a:cubicBezTo>
                  <a:pt x="292999" y="324823"/>
                  <a:pt x="319098" y="296924"/>
                  <a:pt x="348273" y="272559"/>
                </a:cubicBezTo>
                <a:lnTo>
                  <a:pt x="331310" y="286541"/>
                </a:lnTo>
                <a:cubicBezTo>
                  <a:pt x="362628" y="261607"/>
                  <a:pt x="397116" y="240858"/>
                  <a:pt x="433842" y="224835"/>
                </a:cubicBezTo>
                <a:lnTo>
                  <a:pt x="413801" y="234156"/>
                </a:lnTo>
                <a:cubicBezTo>
                  <a:pt x="471311" y="208039"/>
                  <a:pt x="531992" y="189797"/>
                  <a:pt x="594351" y="179907"/>
                </a:cubicBezTo>
                <a:lnTo>
                  <a:pt x="572073" y="183170"/>
                </a:lnTo>
                <a:cubicBezTo>
                  <a:pt x="606375" y="178416"/>
                  <a:pt x="641236" y="178416"/>
                  <a:pt x="675537" y="183170"/>
                </a:cubicBezTo>
                <a:lnTo>
                  <a:pt x="653260" y="180001"/>
                </a:lnTo>
                <a:cubicBezTo>
                  <a:pt x="690079" y="185463"/>
                  <a:pt x="725871" y="195874"/>
                  <a:pt x="759894" y="210947"/>
                </a:cubicBezTo>
                <a:lnTo>
                  <a:pt x="739853" y="201625"/>
                </a:lnTo>
                <a:cubicBezTo>
                  <a:pt x="775274" y="217546"/>
                  <a:pt x="808456" y="238006"/>
                  <a:pt x="838656" y="262492"/>
                </a:cubicBezTo>
                <a:lnTo>
                  <a:pt x="821693" y="248604"/>
                </a:lnTo>
                <a:cubicBezTo>
                  <a:pt x="851240" y="272829"/>
                  <a:pt x="877526" y="300746"/>
                  <a:pt x="899990" y="331655"/>
                </a:cubicBezTo>
                <a:lnTo>
                  <a:pt x="886847" y="313572"/>
                </a:lnTo>
                <a:cubicBezTo>
                  <a:pt x="906701" y="341237"/>
                  <a:pt x="923293" y="371148"/>
                  <a:pt x="936155" y="402682"/>
                </a:cubicBezTo>
                <a:lnTo>
                  <a:pt x="927673" y="381336"/>
                </a:lnTo>
                <a:cubicBezTo>
                  <a:pt x="947247" y="433302"/>
                  <a:pt x="960297" y="487504"/>
                  <a:pt x="966542" y="542685"/>
                </a:cubicBezTo>
                <a:lnTo>
                  <a:pt x="963559" y="519009"/>
                </a:lnTo>
                <a:cubicBezTo>
                  <a:pt x="975024" y="610822"/>
                  <a:pt x="979033" y="703847"/>
                  <a:pt x="985650" y="796219"/>
                </a:cubicBezTo>
                <a:cubicBezTo>
                  <a:pt x="986117" y="819475"/>
                  <a:pt x="994878" y="841817"/>
                  <a:pt x="1010258" y="859229"/>
                </a:cubicBezTo>
                <a:cubicBezTo>
                  <a:pt x="1025638" y="875616"/>
                  <a:pt x="1047076" y="885030"/>
                  <a:pt x="1069540" y="885328"/>
                </a:cubicBezTo>
                <a:cubicBezTo>
                  <a:pt x="1092004" y="885086"/>
                  <a:pt x="1113442" y="875653"/>
                  <a:pt x="1128822" y="859229"/>
                </a:cubicBezTo>
                <a:cubicBezTo>
                  <a:pt x="1144854" y="842190"/>
                  <a:pt x="1153710" y="819615"/>
                  <a:pt x="1153430" y="796219"/>
                </a:cubicBezTo>
                <a:cubicBezTo>
                  <a:pt x="1147931" y="719599"/>
                  <a:pt x="1143549" y="642793"/>
                  <a:pt x="1136466" y="566454"/>
                </a:cubicBezTo>
                <a:cubicBezTo>
                  <a:pt x="1129102" y="487317"/>
                  <a:pt x="1118383" y="407995"/>
                  <a:pt x="1089394" y="333985"/>
                </a:cubicBezTo>
                <a:cubicBezTo>
                  <a:pt x="1064880" y="269530"/>
                  <a:pt x="1028062" y="210481"/>
                  <a:pt x="980897" y="160147"/>
                </a:cubicBezTo>
                <a:cubicBezTo>
                  <a:pt x="938858" y="115387"/>
                  <a:pt x="889084" y="78708"/>
                  <a:pt x="833809" y="51929"/>
                </a:cubicBezTo>
                <a:cubicBezTo>
                  <a:pt x="773875" y="22539"/>
                  <a:pt x="708721" y="5305"/>
                  <a:pt x="642075" y="1222"/>
                </a:cubicBezTo>
                <a:cubicBezTo>
                  <a:pt x="572353" y="-2413"/>
                  <a:pt x="502258" y="13899"/>
                  <a:pt x="435985" y="36083"/>
                </a:cubicBezTo>
                <a:cubicBezTo>
                  <a:pt x="398421" y="48583"/>
                  <a:pt x="361696" y="63748"/>
                  <a:pt x="326276" y="81477"/>
                </a:cubicBezTo>
                <a:cubicBezTo>
                  <a:pt x="291695" y="99271"/>
                  <a:pt x="259350" y="121017"/>
                  <a:pt x="229803" y="146258"/>
                </a:cubicBezTo>
                <a:cubicBezTo>
                  <a:pt x="178537" y="190189"/>
                  <a:pt x="135938" y="243216"/>
                  <a:pt x="103968" y="302666"/>
                </a:cubicBezTo>
                <a:cubicBezTo>
                  <a:pt x="21103" y="452270"/>
                  <a:pt x="969" y="628905"/>
                  <a:pt x="-56" y="799481"/>
                </a:cubicBezTo>
                <a:cubicBezTo>
                  <a:pt x="-56" y="846087"/>
                  <a:pt x="38720" y="890735"/>
                  <a:pt x="83834" y="888591"/>
                </a:cubicBezTo>
                <a:cubicBezTo>
                  <a:pt x="131185" y="886288"/>
                  <a:pt x="168284" y="846916"/>
                  <a:pt x="167724" y="79948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4895238" y="5559825"/>
            <a:ext cx="2401577" cy="1715919"/>
          </a:xfrm>
          <a:custGeom>
            <a:avLst/>
            <a:gdLst/>
            <a:ahLst/>
            <a:cxnLst/>
            <a:rect l="l" t="t" r="r" b="b"/>
            <a:pathLst>
              <a:path w="1670662" h="1163335" extrusionOk="0">
                <a:moveTo>
                  <a:pt x="174351" y="1052668"/>
                </a:moveTo>
                <a:cubicBezTo>
                  <a:pt x="173326" y="1045583"/>
                  <a:pt x="172301" y="1038500"/>
                  <a:pt x="171369" y="1031416"/>
                </a:cubicBezTo>
                <a:lnTo>
                  <a:pt x="174351" y="1054905"/>
                </a:lnTo>
                <a:cubicBezTo>
                  <a:pt x="164938" y="979105"/>
                  <a:pt x="164938" y="902430"/>
                  <a:pt x="174351" y="826631"/>
                </a:cubicBezTo>
                <a:lnTo>
                  <a:pt x="171369" y="850120"/>
                </a:lnTo>
                <a:cubicBezTo>
                  <a:pt x="181715" y="769809"/>
                  <a:pt x="202036" y="691111"/>
                  <a:pt x="231956" y="615881"/>
                </a:cubicBezTo>
                <a:lnTo>
                  <a:pt x="223567" y="637040"/>
                </a:lnTo>
                <a:cubicBezTo>
                  <a:pt x="251530" y="567206"/>
                  <a:pt x="287976" y="501110"/>
                  <a:pt x="332251" y="440271"/>
                </a:cubicBezTo>
                <a:lnTo>
                  <a:pt x="319108" y="458168"/>
                </a:lnTo>
                <a:cubicBezTo>
                  <a:pt x="358723" y="403900"/>
                  <a:pt x="405049" y="354825"/>
                  <a:pt x="456875" y="312106"/>
                </a:cubicBezTo>
                <a:lnTo>
                  <a:pt x="439817" y="325901"/>
                </a:lnTo>
                <a:cubicBezTo>
                  <a:pt x="487728" y="286967"/>
                  <a:pt x="540391" y="254408"/>
                  <a:pt x="596691" y="229055"/>
                </a:cubicBezTo>
                <a:lnTo>
                  <a:pt x="576650" y="238376"/>
                </a:lnTo>
                <a:cubicBezTo>
                  <a:pt x="637611" y="211419"/>
                  <a:pt x="701927" y="192945"/>
                  <a:pt x="767826" y="183475"/>
                </a:cubicBezTo>
                <a:lnTo>
                  <a:pt x="745829" y="185805"/>
                </a:lnTo>
                <a:cubicBezTo>
                  <a:pt x="816017" y="175925"/>
                  <a:pt x="887324" y="175925"/>
                  <a:pt x="957511" y="185805"/>
                </a:cubicBezTo>
                <a:lnTo>
                  <a:pt x="935233" y="182636"/>
                </a:lnTo>
                <a:cubicBezTo>
                  <a:pt x="1000854" y="192134"/>
                  <a:pt x="1064890" y="210543"/>
                  <a:pt x="1125570" y="237351"/>
                </a:cubicBezTo>
                <a:lnTo>
                  <a:pt x="1105530" y="228030"/>
                </a:lnTo>
                <a:cubicBezTo>
                  <a:pt x="1159219" y="252050"/>
                  <a:pt x="1209647" y="282950"/>
                  <a:pt x="1255414" y="319936"/>
                </a:cubicBezTo>
                <a:lnTo>
                  <a:pt x="1238449" y="306047"/>
                </a:lnTo>
                <a:cubicBezTo>
                  <a:pt x="1277877" y="338131"/>
                  <a:pt x="1313204" y="374912"/>
                  <a:pt x="1343684" y="415570"/>
                </a:cubicBezTo>
                <a:lnTo>
                  <a:pt x="1330541" y="397674"/>
                </a:lnTo>
                <a:cubicBezTo>
                  <a:pt x="1360928" y="439805"/>
                  <a:pt x="1386002" y="485553"/>
                  <a:pt x="1405110" y="533855"/>
                </a:cubicBezTo>
                <a:lnTo>
                  <a:pt x="1396627" y="512696"/>
                </a:lnTo>
                <a:cubicBezTo>
                  <a:pt x="1449572" y="645895"/>
                  <a:pt x="1463460" y="791397"/>
                  <a:pt x="1484526" y="932705"/>
                </a:cubicBezTo>
                <a:cubicBezTo>
                  <a:pt x="1491050" y="976141"/>
                  <a:pt x="1498134" y="1019485"/>
                  <a:pt x="1506617" y="1062548"/>
                </a:cubicBezTo>
                <a:cubicBezTo>
                  <a:pt x="1515938" y="1107849"/>
                  <a:pt x="1568602" y="1138329"/>
                  <a:pt x="1609801" y="1124254"/>
                </a:cubicBezTo>
                <a:cubicBezTo>
                  <a:pt x="1655381" y="1108688"/>
                  <a:pt x="1678032" y="1064133"/>
                  <a:pt x="1668431" y="1015477"/>
                </a:cubicBezTo>
                <a:cubicBezTo>
                  <a:pt x="1649044" y="917325"/>
                  <a:pt x="1637579" y="817776"/>
                  <a:pt x="1621826" y="718972"/>
                </a:cubicBezTo>
                <a:cubicBezTo>
                  <a:pt x="1606073" y="620169"/>
                  <a:pt x="1583889" y="524907"/>
                  <a:pt x="1545300" y="433280"/>
                </a:cubicBezTo>
                <a:cubicBezTo>
                  <a:pt x="1465138" y="242664"/>
                  <a:pt x="1298570" y="108254"/>
                  <a:pt x="1113452" y="44218"/>
                </a:cubicBezTo>
                <a:cubicBezTo>
                  <a:pt x="934674" y="-16835"/>
                  <a:pt x="740143" y="-13536"/>
                  <a:pt x="563507" y="53539"/>
                </a:cubicBezTo>
                <a:cubicBezTo>
                  <a:pt x="468899" y="90562"/>
                  <a:pt x="381933" y="144904"/>
                  <a:pt x="307177" y="213768"/>
                </a:cubicBezTo>
                <a:cubicBezTo>
                  <a:pt x="236524" y="279389"/>
                  <a:pt x="176682" y="355850"/>
                  <a:pt x="130076" y="440271"/>
                </a:cubicBezTo>
                <a:cubicBezTo>
                  <a:pt x="33044" y="614287"/>
                  <a:pt x="-11324" y="812780"/>
                  <a:pt x="2378" y="1011562"/>
                </a:cubicBezTo>
                <a:cubicBezTo>
                  <a:pt x="4615" y="1040830"/>
                  <a:pt x="8343" y="1070005"/>
                  <a:pt x="12631" y="1098994"/>
                </a:cubicBezTo>
                <a:cubicBezTo>
                  <a:pt x="15707" y="1119500"/>
                  <a:pt x="35001" y="1141871"/>
                  <a:pt x="51220" y="1151844"/>
                </a:cubicBezTo>
                <a:cubicBezTo>
                  <a:pt x="70609" y="1163757"/>
                  <a:pt x="94004" y="1167131"/>
                  <a:pt x="115909" y="1161165"/>
                </a:cubicBezTo>
                <a:cubicBezTo>
                  <a:pt x="137254" y="1154622"/>
                  <a:pt x="155151" y="1140044"/>
                  <a:pt x="165963" y="1120525"/>
                </a:cubicBezTo>
                <a:cubicBezTo>
                  <a:pt x="176216" y="1099366"/>
                  <a:pt x="179199" y="1075411"/>
                  <a:pt x="174445" y="10523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4673713" y="5220238"/>
            <a:ext cx="2844632" cy="1957258"/>
          </a:xfrm>
          <a:custGeom>
            <a:avLst/>
            <a:gdLst/>
            <a:ahLst/>
            <a:cxnLst/>
            <a:rect l="l" t="t" r="r" b="b"/>
            <a:pathLst>
              <a:path w="2175627" h="1441811" extrusionOk="0">
                <a:moveTo>
                  <a:pt x="167308" y="1358563"/>
                </a:moveTo>
                <a:cubicBezTo>
                  <a:pt x="171782" y="1239160"/>
                  <a:pt x="177561" y="1119663"/>
                  <a:pt x="193499" y="1001192"/>
                </a:cubicBezTo>
                <a:lnTo>
                  <a:pt x="190424" y="1023469"/>
                </a:lnTo>
                <a:cubicBezTo>
                  <a:pt x="206269" y="906769"/>
                  <a:pt x="232182" y="791094"/>
                  <a:pt x="277669" y="682224"/>
                </a:cubicBezTo>
                <a:lnTo>
                  <a:pt x="269280" y="702264"/>
                </a:lnTo>
                <a:cubicBezTo>
                  <a:pt x="298548" y="631974"/>
                  <a:pt x="336858" y="565775"/>
                  <a:pt x="383183" y="505309"/>
                </a:cubicBezTo>
                <a:lnTo>
                  <a:pt x="370042" y="522274"/>
                </a:lnTo>
                <a:cubicBezTo>
                  <a:pt x="416460" y="463169"/>
                  <a:pt x="470057" y="410122"/>
                  <a:pt x="529619" y="364374"/>
                </a:cubicBezTo>
                <a:lnTo>
                  <a:pt x="512560" y="377517"/>
                </a:lnTo>
                <a:cubicBezTo>
                  <a:pt x="582375" y="324312"/>
                  <a:pt x="658622" y="280121"/>
                  <a:pt x="739529" y="245997"/>
                </a:cubicBezTo>
                <a:lnTo>
                  <a:pt x="719490" y="254479"/>
                </a:lnTo>
                <a:cubicBezTo>
                  <a:pt x="811675" y="215768"/>
                  <a:pt x="908428" y="189352"/>
                  <a:pt x="1007511" y="175902"/>
                </a:cubicBezTo>
                <a:lnTo>
                  <a:pt x="985234" y="178885"/>
                </a:lnTo>
                <a:cubicBezTo>
                  <a:pt x="1082173" y="165695"/>
                  <a:pt x="1180418" y="165415"/>
                  <a:pt x="1277451" y="178046"/>
                </a:cubicBezTo>
                <a:lnTo>
                  <a:pt x="1255173" y="175063"/>
                </a:lnTo>
                <a:cubicBezTo>
                  <a:pt x="1341020" y="186500"/>
                  <a:pt x="1425003" y="209225"/>
                  <a:pt x="1504886" y="242641"/>
                </a:cubicBezTo>
                <a:lnTo>
                  <a:pt x="1484845" y="234159"/>
                </a:lnTo>
                <a:cubicBezTo>
                  <a:pt x="1554380" y="263791"/>
                  <a:pt x="1619908" y="302156"/>
                  <a:pt x="1679750" y="348342"/>
                </a:cubicBezTo>
                <a:lnTo>
                  <a:pt x="1662785" y="335293"/>
                </a:lnTo>
                <a:cubicBezTo>
                  <a:pt x="1720203" y="379689"/>
                  <a:pt x="1771934" y="431030"/>
                  <a:pt x="1816676" y="488159"/>
                </a:cubicBezTo>
                <a:lnTo>
                  <a:pt x="1803533" y="471194"/>
                </a:lnTo>
                <a:cubicBezTo>
                  <a:pt x="1845664" y="525546"/>
                  <a:pt x="1880712" y="585061"/>
                  <a:pt x="1907743" y="648295"/>
                </a:cubicBezTo>
                <a:lnTo>
                  <a:pt x="1899354" y="628255"/>
                </a:lnTo>
                <a:cubicBezTo>
                  <a:pt x="1928156" y="699505"/>
                  <a:pt x="1947358" y="774261"/>
                  <a:pt x="1956493" y="850563"/>
                </a:cubicBezTo>
                <a:lnTo>
                  <a:pt x="1953510" y="828286"/>
                </a:lnTo>
                <a:cubicBezTo>
                  <a:pt x="1973923" y="981338"/>
                  <a:pt x="1989676" y="1135230"/>
                  <a:pt x="2007479" y="1288655"/>
                </a:cubicBezTo>
                <a:cubicBezTo>
                  <a:pt x="2010182" y="1311678"/>
                  <a:pt x="2015029" y="1330973"/>
                  <a:pt x="2032086" y="1347937"/>
                </a:cubicBezTo>
                <a:cubicBezTo>
                  <a:pt x="2047933" y="1363550"/>
                  <a:pt x="2069184" y="1372377"/>
                  <a:pt x="2091369" y="1372545"/>
                </a:cubicBezTo>
                <a:cubicBezTo>
                  <a:pt x="2113553" y="1372470"/>
                  <a:pt x="2134899" y="1363634"/>
                  <a:pt x="2150651" y="1347937"/>
                </a:cubicBezTo>
                <a:cubicBezTo>
                  <a:pt x="2164726" y="1332650"/>
                  <a:pt x="2177775" y="1310653"/>
                  <a:pt x="2175259" y="1288655"/>
                </a:cubicBezTo>
                <a:cubicBezTo>
                  <a:pt x="2158667" y="1145669"/>
                  <a:pt x="2142635" y="1002590"/>
                  <a:pt x="2125298" y="859884"/>
                </a:cubicBezTo>
                <a:cubicBezTo>
                  <a:pt x="2116815" y="789976"/>
                  <a:pt x="2107401" y="720068"/>
                  <a:pt x="2086336" y="652396"/>
                </a:cubicBezTo>
                <a:cubicBezTo>
                  <a:pt x="2068532" y="595519"/>
                  <a:pt x="2044950" y="540636"/>
                  <a:pt x="2015868" y="488625"/>
                </a:cubicBezTo>
                <a:cubicBezTo>
                  <a:pt x="1898702" y="278807"/>
                  <a:pt x="1697739" y="123983"/>
                  <a:pt x="1470117" y="51279"/>
                </a:cubicBezTo>
                <a:cubicBezTo>
                  <a:pt x="1345029" y="12093"/>
                  <a:pt x="1213973" y="-4536"/>
                  <a:pt x="1083012" y="2157"/>
                </a:cubicBezTo>
                <a:cubicBezTo>
                  <a:pt x="955126" y="7740"/>
                  <a:pt x="829012" y="33662"/>
                  <a:pt x="709329" y="78962"/>
                </a:cubicBezTo>
                <a:cubicBezTo>
                  <a:pt x="593188" y="122949"/>
                  <a:pt x="484877" y="185363"/>
                  <a:pt x="388590" y="263800"/>
                </a:cubicBezTo>
                <a:cubicBezTo>
                  <a:pt x="296311" y="339543"/>
                  <a:pt x="219599" y="432558"/>
                  <a:pt x="162926" y="537654"/>
                </a:cubicBezTo>
                <a:cubicBezTo>
                  <a:pt x="42777" y="761360"/>
                  <a:pt x="15653" y="1018902"/>
                  <a:pt x="3815" y="1268521"/>
                </a:cubicBezTo>
                <a:cubicBezTo>
                  <a:pt x="2323" y="1298535"/>
                  <a:pt x="1112" y="1328549"/>
                  <a:pt x="-7" y="1358563"/>
                </a:cubicBezTo>
                <a:cubicBezTo>
                  <a:pt x="-1685" y="1402465"/>
                  <a:pt x="39794" y="1444504"/>
                  <a:pt x="83883" y="1442453"/>
                </a:cubicBezTo>
                <a:cubicBezTo>
                  <a:pt x="129837" y="1441558"/>
                  <a:pt x="166841" y="1404516"/>
                  <a:pt x="167773" y="1358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21"/>
          <p:cNvGrpSpPr/>
          <p:nvPr/>
        </p:nvGrpSpPr>
        <p:grpSpPr>
          <a:xfrm rot="3120626">
            <a:off x="2140698" y="1558902"/>
            <a:ext cx="358018" cy="335911"/>
            <a:chOff x="2495301" y="1749451"/>
            <a:chExt cx="358028" cy="335921"/>
          </a:xfrm>
        </p:grpSpPr>
        <p:sp>
          <p:nvSpPr>
            <p:cNvPr id="356" name="Google Shape;356;p21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0" name="Google Shape;360;p21"/>
          <p:cNvGrpSpPr/>
          <p:nvPr/>
        </p:nvGrpSpPr>
        <p:grpSpPr>
          <a:xfrm rot="3120626">
            <a:off x="2563623" y="1683002"/>
            <a:ext cx="358018" cy="335911"/>
            <a:chOff x="2495301" y="1749451"/>
            <a:chExt cx="358028" cy="335921"/>
          </a:xfrm>
        </p:grpSpPr>
        <p:sp>
          <p:nvSpPr>
            <p:cNvPr id="361" name="Google Shape;361;p21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1"/>
          <p:cNvGrpSpPr/>
          <p:nvPr/>
        </p:nvGrpSpPr>
        <p:grpSpPr>
          <a:xfrm rot="-8363512">
            <a:off x="2465386" y="1231561"/>
            <a:ext cx="358038" cy="335930"/>
            <a:chOff x="2495301" y="1749451"/>
            <a:chExt cx="358028" cy="335921"/>
          </a:xfrm>
        </p:grpSpPr>
        <p:sp>
          <p:nvSpPr>
            <p:cNvPr id="366" name="Google Shape;366;p21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21"/>
          <p:cNvGrpSpPr/>
          <p:nvPr/>
        </p:nvGrpSpPr>
        <p:grpSpPr>
          <a:xfrm rot="3120626">
            <a:off x="9182673" y="4155102"/>
            <a:ext cx="358018" cy="335911"/>
            <a:chOff x="2495301" y="1749451"/>
            <a:chExt cx="358028" cy="335921"/>
          </a:xfrm>
        </p:grpSpPr>
        <p:sp>
          <p:nvSpPr>
            <p:cNvPr id="371" name="Google Shape;371;p21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5" name="Google Shape;375;p21"/>
          <p:cNvGrpSpPr/>
          <p:nvPr/>
        </p:nvGrpSpPr>
        <p:grpSpPr>
          <a:xfrm rot="3120626">
            <a:off x="9605598" y="4279202"/>
            <a:ext cx="358018" cy="335911"/>
            <a:chOff x="2495301" y="1749451"/>
            <a:chExt cx="358028" cy="335921"/>
          </a:xfrm>
        </p:grpSpPr>
        <p:sp>
          <p:nvSpPr>
            <p:cNvPr id="376" name="Google Shape;376;p21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21"/>
          <p:cNvGrpSpPr/>
          <p:nvPr/>
        </p:nvGrpSpPr>
        <p:grpSpPr>
          <a:xfrm rot="-8363512">
            <a:off x="9507361" y="3827761"/>
            <a:ext cx="358038" cy="335930"/>
            <a:chOff x="2495301" y="1749451"/>
            <a:chExt cx="358028" cy="335921"/>
          </a:xfrm>
        </p:grpSpPr>
        <p:sp>
          <p:nvSpPr>
            <p:cNvPr id="381" name="Google Shape;381;p21"/>
            <p:cNvSpPr/>
            <p:nvPr/>
          </p:nvSpPr>
          <p:spPr>
            <a:xfrm>
              <a:off x="2649151" y="1749451"/>
              <a:ext cx="40770" cy="335921"/>
            </a:xfrm>
            <a:custGeom>
              <a:avLst/>
              <a:gdLst/>
              <a:ahLst/>
              <a:cxnLst/>
              <a:rect l="l" t="t" r="r" b="b"/>
              <a:pathLst>
                <a:path w="25927" h="221730" extrusionOk="0">
                  <a:moveTo>
                    <a:pt x="15192" y="221228"/>
                  </a:moveTo>
                  <a:cubicBezTo>
                    <a:pt x="2236" y="206688"/>
                    <a:pt x="-10068" y="70693"/>
                    <a:pt x="12396" y="1623"/>
                  </a:cubicBezTo>
                  <a:cubicBezTo>
                    <a:pt x="12666" y="896"/>
                    <a:pt x="13477" y="533"/>
                    <a:pt x="14195" y="803"/>
                  </a:cubicBezTo>
                  <a:cubicBezTo>
                    <a:pt x="14251" y="831"/>
                    <a:pt x="14307" y="850"/>
                    <a:pt x="14353" y="878"/>
                  </a:cubicBezTo>
                  <a:cubicBezTo>
                    <a:pt x="14736" y="989"/>
                    <a:pt x="15043" y="1260"/>
                    <a:pt x="15192" y="1623"/>
                  </a:cubicBezTo>
                  <a:cubicBezTo>
                    <a:pt x="33089" y="39560"/>
                    <a:pt x="24513" y="203891"/>
                    <a:pt x="17989" y="221135"/>
                  </a:cubicBezTo>
                  <a:cubicBezTo>
                    <a:pt x="17895" y="221918"/>
                    <a:pt x="17196" y="222496"/>
                    <a:pt x="16404" y="222440"/>
                  </a:cubicBezTo>
                  <a:cubicBezTo>
                    <a:pt x="15789" y="222328"/>
                    <a:pt x="15304" y="221844"/>
                    <a:pt x="15192" y="22122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495301" y="1897668"/>
              <a:ext cx="348573" cy="39219"/>
            </a:xfrm>
            <a:custGeom>
              <a:avLst/>
              <a:gdLst/>
              <a:ahLst/>
              <a:cxnLst/>
              <a:rect l="l" t="t" r="r" b="b"/>
              <a:pathLst>
                <a:path w="221668" h="25887" extrusionOk="0">
                  <a:moveTo>
                    <a:pt x="220389" y="11393"/>
                  </a:moveTo>
                  <a:cubicBezTo>
                    <a:pt x="205941" y="24349"/>
                    <a:pt x="69853" y="36560"/>
                    <a:pt x="877" y="14189"/>
                  </a:cubicBezTo>
                  <a:cubicBezTo>
                    <a:pt x="122" y="13816"/>
                    <a:pt x="-242" y="12940"/>
                    <a:pt x="38" y="12138"/>
                  </a:cubicBezTo>
                  <a:cubicBezTo>
                    <a:pt x="224" y="11803"/>
                    <a:pt x="522" y="11542"/>
                    <a:pt x="877" y="11393"/>
                  </a:cubicBezTo>
                  <a:cubicBezTo>
                    <a:pt x="38813" y="-6504"/>
                    <a:pt x="203144" y="2072"/>
                    <a:pt x="220389" y="8596"/>
                  </a:cubicBezTo>
                  <a:cubicBezTo>
                    <a:pt x="221153" y="8690"/>
                    <a:pt x="221703" y="9389"/>
                    <a:pt x="221600" y="10153"/>
                  </a:cubicBezTo>
                  <a:cubicBezTo>
                    <a:pt x="221600" y="10162"/>
                    <a:pt x="221600" y="10172"/>
                    <a:pt x="221600" y="10181"/>
                  </a:cubicBezTo>
                  <a:cubicBezTo>
                    <a:pt x="221554" y="10833"/>
                    <a:pt x="221041" y="11346"/>
                    <a:pt x="220389" y="1139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2547034" y="1782360"/>
              <a:ext cx="244967" cy="241880"/>
            </a:xfrm>
            <a:custGeom>
              <a:avLst/>
              <a:gdLst/>
              <a:ahLst/>
              <a:cxnLst/>
              <a:rect l="l" t="t" r="r" b="b"/>
              <a:pathLst>
                <a:path w="155782" h="159657" extrusionOk="0">
                  <a:moveTo>
                    <a:pt x="297" y="158015"/>
                  </a:moveTo>
                  <a:cubicBezTo>
                    <a:pt x="1416" y="138627"/>
                    <a:pt x="88941" y="33765"/>
                    <a:pt x="153629" y="861"/>
                  </a:cubicBezTo>
                  <a:cubicBezTo>
                    <a:pt x="154319" y="516"/>
                    <a:pt x="155158" y="796"/>
                    <a:pt x="155503" y="1495"/>
                  </a:cubicBezTo>
                  <a:cubicBezTo>
                    <a:pt x="155540" y="1560"/>
                    <a:pt x="155568" y="1626"/>
                    <a:pt x="155587" y="1700"/>
                  </a:cubicBezTo>
                  <a:cubicBezTo>
                    <a:pt x="155773" y="2054"/>
                    <a:pt x="155773" y="2464"/>
                    <a:pt x="155587" y="2819"/>
                  </a:cubicBezTo>
                  <a:cubicBezTo>
                    <a:pt x="141419" y="42247"/>
                    <a:pt x="19126" y="151956"/>
                    <a:pt x="2348" y="159972"/>
                  </a:cubicBezTo>
                  <a:cubicBezTo>
                    <a:pt x="1807" y="160504"/>
                    <a:pt x="931" y="160504"/>
                    <a:pt x="390" y="159972"/>
                  </a:cubicBezTo>
                  <a:cubicBezTo>
                    <a:pt x="-169" y="159450"/>
                    <a:pt x="-206" y="158584"/>
                    <a:pt x="297" y="15801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2544190" y="1785399"/>
              <a:ext cx="309139" cy="291821"/>
            </a:xfrm>
            <a:custGeom>
              <a:avLst/>
              <a:gdLst/>
              <a:ahLst/>
              <a:cxnLst/>
              <a:rect l="l" t="t" r="r" b="b"/>
              <a:pathLst>
                <a:path w="196591" h="192621" extrusionOk="0">
                  <a:moveTo>
                    <a:pt x="194122" y="192920"/>
                  </a:moveTo>
                  <a:cubicBezTo>
                    <a:pt x="172218" y="189471"/>
                    <a:pt x="44984" y="79109"/>
                    <a:pt x="150" y="2956"/>
                  </a:cubicBezTo>
                  <a:cubicBezTo>
                    <a:pt x="-269" y="2247"/>
                    <a:pt x="-27" y="1334"/>
                    <a:pt x="681" y="914"/>
                  </a:cubicBezTo>
                  <a:cubicBezTo>
                    <a:pt x="747" y="877"/>
                    <a:pt x="821" y="840"/>
                    <a:pt x="896" y="812"/>
                  </a:cubicBezTo>
                  <a:cubicBezTo>
                    <a:pt x="1287" y="681"/>
                    <a:pt x="1716" y="681"/>
                    <a:pt x="2108" y="812"/>
                  </a:cubicBezTo>
                  <a:cubicBezTo>
                    <a:pt x="47967" y="21411"/>
                    <a:pt x="185547" y="171201"/>
                    <a:pt x="196080" y="190869"/>
                  </a:cubicBezTo>
                  <a:cubicBezTo>
                    <a:pt x="196676" y="191437"/>
                    <a:pt x="196686" y="192388"/>
                    <a:pt x="196117" y="192976"/>
                  </a:cubicBezTo>
                  <a:cubicBezTo>
                    <a:pt x="196108" y="192994"/>
                    <a:pt x="196089" y="193003"/>
                    <a:pt x="196080" y="193013"/>
                  </a:cubicBezTo>
                  <a:cubicBezTo>
                    <a:pt x="195492" y="193479"/>
                    <a:pt x="194663" y="193432"/>
                    <a:pt x="194122" y="19292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21"/>
          <p:cNvSpPr/>
          <p:nvPr/>
        </p:nvSpPr>
        <p:spPr>
          <a:xfrm rot="-7429286" flipH="1">
            <a:off x="11136629" y="-36628"/>
            <a:ext cx="972541" cy="718447"/>
          </a:xfrm>
          <a:custGeom>
            <a:avLst/>
            <a:gdLst/>
            <a:ahLst/>
            <a:cxnLst/>
            <a:rect l="l" t="t" r="r" b="b"/>
            <a:pathLst>
              <a:path w="535963" h="395933" extrusionOk="0">
                <a:moveTo>
                  <a:pt x="-56" y="108159"/>
                </a:moveTo>
                <a:cubicBezTo>
                  <a:pt x="7774" y="51068"/>
                  <a:pt x="53634" y="6746"/>
                  <a:pt x="110958" y="874"/>
                </a:cubicBezTo>
                <a:cubicBezTo>
                  <a:pt x="168460" y="-2025"/>
                  <a:pt x="220491" y="34793"/>
                  <a:pt x="236886" y="89983"/>
                </a:cubicBezTo>
                <a:cubicBezTo>
                  <a:pt x="242815" y="107460"/>
                  <a:pt x="240941" y="126643"/>
                  <a:pt x="231760" y="142647"/>
                </a:cubicBezTo>
                <a:cubicBezTo>
                  <a:pt x="221600" y="157654"/>
                  <a:pt x="198297" y="164366"/>
                  <a:pt x="184409" y="152621"/>
                </a:cubicBezTo>
                <a:cubicBezTo>
                  <a:pt x="170520" y="140876"/>
                  <a:pt x="173503" y="115337"/>
                  <a:pt x="184968" y="98931"/>
                </a:cubicBezTo>
                <a:cubicBezTo>
                  <a:pt x="216846" y="54749"/>
                  <a:pt x="289178" y="55775"/>
                  <a:pt x="329818" y="91941"/>
                </a:cubicBezTo>
                <a:cubicBezTo>
                  <a:pt x="370458" y="128107"/>
                  <a:pt x="382948" y="188134"/>
                  <a:pt x="375771" y="242104"/>
                </a:cubicBezTo>
                <a:cubicBezTo>
                  <a:pt x="374522" y="258313"/>
                  <a:pt x="369302" y="273967"/>
                  <a:pt x="360577" y="287684"/>
                </a:cubicBezTo>
                <a:cubicBezTo>
                  <a:pt x="351331" y="301443"/>
                  <a:pt x="335196" y="308916"/>
                  <a:pt x="318726" y="307072"/>
                </a:cubicBezTo>
                <a:cubicBezTo>
                  <a:pt x="299086" y="301835"/>
                  <a:pt x="285962" y="283346"/>
                  <a:pt x="287500" y="263076"/>
                </a:cubicBezTo>
                <a:cubicBezTo>
                  <a:pt x="289793" y="243258"/>
                  <a:pt x="300708" y="225457"/>
                  <a:pt x="317327" y="214420"/>
                </a:cubicBezTo>
                <a:cubicBezTo>
                  <a:pt x="363933" y="180491"/>
                  <a:pt x="434587" y="196337"/>
                  <a:pt x="475134" y="237630"/>
                </a:cubicBezTo>
                <a:cubicBezTo>
                  <a:pt x="515681" y="278922"/>
                  <a:pt x="531620" y="338857"/>
                  <a:pt x="535907" y="39664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1"/>
          <p:cNvSpPr/>
          <p:nvPr/>
        </p:nvSpPr>
        <p:spPr>
          <a:xfrm rot="-9469379">
            <a:off x="132391" y="51836"/>
            <a:ext cx="428598" cy="785508"/>
          </a:xfrm>
          <a:custGeom>
            <a:avLst/>
            <a:gdLst/>
            <a:ahLst/>
            <a:cxnLst/>
            <a:rect l="l" t="t" r="r" b="b"/>
            <a:pathLst>
              <a:path w="232781" h="426626" extrusionOk="0">
                <a:moveTo>
                  <a:pt x="232675" y="714"/>
                </a:moveTo>
                <a:cubicBezTo>
                  <a:pt x="233235" y="43777"/>
                  <a:pt x="229227" y="87773"/>
                  <a:pt x="211517" y="127108"/>
                </a:cubicBezTo>
                <a:cubicBezTo>
                  <a:pt x="193807" y="166443"/>
                  <a:pt x="160996" y="200465"/>
                  <a:pt x="119331" y="210998"/>
                </a:cubicBezTo>
                <a:cubicBezTo>
                  <a:pt x="77666" y="221531"/>
                  <a:pt x="28077" y="204753"/>
                  <a:pt x="8503" y="166350"/>
                </a:cubicBezTo>
                <a:cubicBezTo>
                  <a:pt x="-5246" y="138293"/>
                  <a:pt x="-2263" y="104933"/>
                  <a:pt x="16240" y="79757"/>
                </a:cubicBezTo>
                <a:cubicBezTo>
                  <a:pt x="35581" y="55242"/>
                  <a:pt x="66928" y="43507"/>
                  <a:pt x="97613" y="49277"/>
                </a:cubicBezTo>
                <a:cubicBezTo>
                  <a:pt x="145337" y="58598"/>
                  <a:pt x="173953" y="107813"/>
                  <a:pt x="190171" y="153673"/>
                </a:cubicBezTo>
                <a:cubicBezTo>
                  <a:pt x="221090" y="241422"/>
                  <a:pt x="229171" y="335602"/>
                  <a:pt x="213661" y="427341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21"/>
          <p:cNvPicPr preferRelativeResize="0"/>
          <p:nvPr/>
        </p:nvPicPr>
        <p:blipFill rotWithShape="1">
          <a:blip r:embed="rId2">
            <a:alphaModFix amt="79000"/>
          </a:blip>
          <a:srcRect l="12671"/>
          <a:stretch/>
        </p:blipFill>
        <p:spPr>
          <a:xfrm rot="4983019" flipH="1">
            <a:off x="7458999" y="319275"/>
            <a:ext cx="1050001" cy="12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1"/>
          <p:cNvSpPr txBox="1">
            <a:spLocks noGrp="1"/>
          </p:cNvSpPr>
          <p:nvPr>
            <p:ph type="subTitle" idx="1"/>
          </p:nvPr>
        </p:nvSpPr>
        <p:spPr>
          <a:xfrm>
            <a:off x="3305225" y="2775350"/>
            <a:ext cx="55815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title"/>
          </p:nvPr>
        </p:nvSpPr>
        <p:spPr>
          <a:xfrm>
            <a:off x="3305225" y="1918700"/>
            <a:ext cx="5581500" cy="7635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90" name="Google Shape;390;p21"/>
          <p:cNvSpPr txBox="1">
            <a:spLocks noGrp="1"/>
          </p:cNvSpPr>
          <p:nvPr>
            <p:ph type="body" idx="2"/>
          </p:nvPr>
        </p:nvSpPr>
        <p:spPr>
          <a:xfrm>
            <a:off x="3305275" y="3259150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0D2C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hewy"/>
              <a:buNone/>
              <a:defRPr sz="4000">
                <a:solidFill>
                  <a:schemeClr val="dk1"/>
                </a:solidFill>
                <a:latin typeface="Chewy"/>
                <a:ea typeface="Chewy"/>
                <a:cs typeface="Chewy"/>
                <a:sym typeface="Chew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appy Monkey"/>
              <a:buChar char="●"/>
              <a:defRPr sz="1900" b="1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appy Monkey"/>
              <a:buChar char="○"/>
              <a:defRPr sz="1900" b="1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appy Monkey"/>
              <a:buChar char="■"/>
              <a:defRPr sz="1900" b="1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appy Monkey"/>
              <a:buChar char="●"/>
              <a:defRPr sz="1900" b="1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appy Monkey"/>
              <a:buChar char="○"/>
              <a:defRPr sz="1900" b="1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appy Monkey"/>
              <a:buChar char="■"/>
              <a:defRPr sz="1900" b="1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appy Monkey"/>
              <a:buChar char="●"/>
              <a:defRPr sz="1900" b="1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Happy Monkey"/>
              <a:buChar char="○"/>
              <a:defRPr sz="1900" b="1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Happy Monkey"/>
              <a:buChar char="■"/>
              <a:defRPr sz="1900" b="1">
                <a:solidFill>
                  <a:schemeClr val="dk2"/>
                </a:solidFill>
                <a:latin typeface="Happy Monkey"/>
                <a:ea typeface="Happy Monkey"/>
                <a:cs typeface="Happy Monkey"/>
                <a:sym typeface="Happy Monke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6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6"/>
          <p:cNvSpPr txBox="1">
            <a:spLocks noGrp="1"/>
          </p:cNvSpPr>
          <p:nvPr>
            <p:ph type="title"/>
          </p:nvPr>
        </p:nvSpPr>
        <p:spPr>
          <a:xfrm>
            <a:off x="2199538" y="2343194"/>
            <a:ext cx="8053500" cy="1324800"/>
          </a:xfrm>
          <a:prstGeom prst="rect">
            <a:avLst/>
          </a:prstGeom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Trực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quan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hóa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dữ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liệu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về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tỷ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lệ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thất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nghiệp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tại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Ấn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r>
              <a:rPr lang="en-US" sz="4800" dirty="0" err="1">
                <a:solidFill>
                  <a:schemeClr val="accent2"/>
                </a:solidFill>
                <a:latin typeface="Copperplate Gothic Bold" panose="020E0705020206020404" pitchFamily="34" charset="0"/>
              </a:rPr>
              <a:t>Độ</a:t>
            </a:r>
            <a:r>
              <a:rPr lang="en-US" sz="4800" dirty="0">
                <a:solidFill>
                  <a:schemeClr val="accent2"/>
                </a:solidFill>
                <a:latin typeface="Copperplate Gothic Bold" panose="020E0705020206020404" pitchFamily="34" charset="0"/>
              </a:rPr>
              <a:t> </a:t>
            </a:r>
            <a:endParaRPr sz="4800" dirty="0">
              <a:solidFill>
                <a:schemeClr val="accent2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484" name="Google Shape;484;p26"/>
          <p:cNvSpPr/>
          <p:nvPr/>
        </p:nvSpPr>
        <p:spPr>
          <a:xfrm>
            <a:off x="4816455" y="103315"/>
            <a:ext cx="2398379" cy="2386671"/>
          </a:xfrm>
          <a:custGeom>
            <a:avLst/>
            <a:gdLst/>
            <a:ahLst/>
            <a:cxnLst/>
            <a:rect l="l" t="t" r="r" b="b"/>
            <a:pathLst>
              <a:path w="340075" h="287032" extrusionOk="0">
                <a:moveTo>
                  <a:pt x="1492" y="164986"/>
                </a:moveTo>
                <a:cubicBezTo>
                  <a:pt x="-8948" y="99738"/>
                  <a:pt x="35048" y="41015"/>
                  <a:pt x="84356" y="15848"/>
                </a:cubicBezTo>
                <a:cubicBezTo>
                  <a:pt x="155663" y="-20597"/>
                  <a:pt x="227342" y="18458"/>
                  <a:pt x="252882" y="32347"/>
                </a:cubicBezTo>
                <a:cubicBezTo>
                  <a:pt x="280286" y="47353"/>
                  <a:pt x="328942" y="73825"/>
                  <a:pt x="338450" y="126303"/>
                </a:cubicBezTo>
                <a:cubicBezTo>
                  <a:pt x="349355" y="186517"/>
                  <a:pt x="300140" y="233962"/>
                  <a:pt x="291844" y="242258"/>
                </a:cubicBezTo>
                <a:cubicBezTo>
                  <a:pt x="245239" y="286999"/>
                  <a:pt x="177567" y="296134"/>
                  <a:pt x="123319" y="280940"/>
                </a:cubicBezTo>
                <a:cubicBezTo>
                  <a:pt x="105888" y="276093"/>
                  <a:pt x="14821" y="247850"/>
                  <a:pt x="1492" y="164986"/>
                </a:cubicBezTo>
                <a:close/>
              </a:path>
            </a:pathLst>
          </a:custGeom>
          <a:noFill/>
          <a:ln w="190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26"/>
          <p:cNvGrpSpPr/>
          <p:nvPr/>
        </p:nvGrpSpPr>
        <p:grpSpPr>
          <a:xfrm>
            <a:off x="1185641" y="1014604"/>
            <a:ext cx="848845" cy="739875"/>
            <a:chOff x="8316334" y="844291"/>
            <a:chExt cx="981550" cy="855545"/>
          </a:xfrm>
        </p:grpSpPr>
        <p:sp>
          <p:nvSpPr>
            <p:cNvPr id="495" name="Google Shape;495;p26"/>
            <p:cNvSpPr/>
            <p:nvPr/>
          </p:nvSpPr>
          <p:spPr>
            <a:xfrm>
              <a:off x="8316334" y="1331125"/>
              <a:ext cx="420405" cy="313688"/>
            </a:xfrm>
            <a:custGeom>
              <a:avLst/>
              <a:gdLst/>
              <a:ahLst/>
              <a:cxnLst/>
              <a:rect l="l" t="t" r="r" b="b"/>
              <a:pathLst>
                <a:path w="200757" h="149796" extrusionOk="0">
                  <a:moveTo>
                    <a:pt x="199695" y="7999"/>
                  </a:moveTo>
                  <a:cubicBezTo>
                    <a:pt x="203060" y="34536"/>
                    <a:pt x="197934" y="61455"/>
                    <a:pt x="185061" y="84898"/>
                  </a:cubicBezTo>
                  <a:cubicBezTo>
                    <a:pt x="169075" y="112274"/>
                    <a:pt x="143610" y="132836"/>
                    <a:pt x="113475" y="142689"/>
                  </a:cubicBezTo>
                  <a:cubicBezTo>
                    <a:pt x="76153" y="155179"/>
                    <a:pt x="35429" y="152634"/>
                    <a:pt x="-56" y="135605"/>
                  </a:cubicBezTo>
                  <a:cubicBezTo>
                    <a:pt x="3159" y="98283"/>
                    <a:pt x="19938" y="63431"/>
                    <a:pt x="47109" y="37640"/>
                  </a:cubicBezTo>
                  <a:cubicBezTo>
                    <a:pt x="109839" y="-19965"/>
                    <a:pt x="196060" y="6694"/>
                    <a:pt x="199695" y="79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8378405" y="1424459"/>
              <a:ext cx="302744" cy="171379"/>
            </a:xfrm>
            <a:custGeom>
              <a:avLst/>
              <a:gdLst/>
              <a:ahLst/>
              <a:cxnLst/>
              <a:rect l="l" t="t" r="r" b="b"/>
              <a:pathLst>
                <a:path w="144570" h="81839" extrusionOk="0">
                  <a:moveTo>
                    <a:pt x="144514" y="714"/>
                  </a:moveTo>
                  <a:cubicBezTo>
                    <a:pt x="118975" y="11452"/>
                    <a:pt x="94078" y="23653"/>
                    <a:pt x="69945" y="37253"/>
                  </a:cubicBezTo>
                  <a:cubicBezTo>
                    <a:pt x="45757" y="50992"/>
                    <a:pt x="22389" y="66120"/>
                    <a:pt x="-56" y="82553"/>
                  </a:cubicBezTo>
                  <a:cubicBezTo>
                    <a:pt x="20516" y="63510"/>
                    <a:pt x="43259" y="46956"/>
                    <a:pt x="67708" y="33244"/>
                  </a:cubicBezTo>
                  <a:cubicBezTo>
                    <a:pt x="91962" y="19458"/>
                    <a:pt x="117735" y="8543"/>
                    <a:pt x="144514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8526029" y="1469744"/>
              <a:ext cx="46202" cy="111065"/>
            </a:xfrm>
            <a:custGeom>
              <a:avLst/>
              <a:gdLst/>
              <a:ahLst/>
              <a:cxnLst/>
              <a:rect l="l" t="t" r="r" b="b"/>
              <a:pathLst>
                <a:path w="22063" h="53037" extrusionOk="0">
                  <a:moveTo>
                    <a:pt x="22007" y="714"/>
                  </a:moveTo>
                  <a:cubicBezTo>
                    <a:pt x="16545" y="8553"/>
                    <a:pt x="11950" y="16960"/>
                    <a:pt x="8305" y="25788"/>
                  </a:cubicBezTo>
                  <a:cubicBezTo>
                    <a:pt x="4782" y="34810"/>
                    <a:pt x="2256" y="44187"/>
                    <a:pt x="755" y="53751"/>
                  </a:cubicBezTo>
                  <a:cubicBezTo>
                    <a:pt x="-997" y="43861"/>
                    <a:pt x="103" y="33682"/>
                    <a:pt x="3924" y="24389"/>
                  </a:cubicBezTo>
                  <a:cubicBezTo>
                    <a:pt x="7541" y="14919"/>
                    <a:pt x="13823" y="6698"/>
                    <a:pt x="22007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8464322" y="1509953"/>
              <a:ext cx="33738" cy="71440"/>
            </a:xfrm>
            <a:custGeom>
              <a:avLst/>
              <a:gdLst/>
              <a:ahLst/>
              <a:cxnLst/>
              <a:rect l="l" t="t" r="r" b="b"/>
              <a:pathLst>
                <a:path w="16111" h="34115" extrusionOk="0">
                  <a:moveTo>
                    <a:pt x="16055" y="714"/>
                  </a:moveTo>
                  <a:cubicBezTo>
                    <a:pt x="13072" y="6679"/>
                    <a:pt x="10089" y="11899"/>
                    <a:pt x="7480" y="17492"/>
                  </a:cubicBezTo>
                  <a:cubicBezTo>
                    <a:pt x="4870" y="23084"/>
                    <a:pt x="2726" y="28677"/>
                    <a:pt x="302" y="34829"/>
                  </a:cubicBezTo>
                  <a:cubicBezTo>
                    <a:pt x="-676" y="28248"/>
                    <a:pt x="358" y="21518"/>
                    <a:pt x="3285" y="15534"/>
                  </a:cubicBezTo>
                  <a:cubicBezTo>
                    <a:pt x="6026" y="9466"/>
                    <a:pt x="10463" y="4321"/>
                    <a:pt x="16055" y="7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8468780" y="1463497"/>
              <a:ext cx="66756" cy="27990"/>
            </a:xfrm>
            <a:custGeom>
              <a:avLst/>
              <a:gdLst/>
              <a:ahLst/>
              <a:cxnLst/>
              <a:rect l="l" t="t" r="r" b="b"/>
              <a:pathLst>
                <a:path w="31878" h="13366" extrusionOk="0">
                  <a:moveTo>
                    <a:pt x="31822" y="11992"/>
                  </a:moveTo>
                  <a:cubicBezTo>
                    <a:pt x="19882" y="17231"/>
                    <a:pt x="5928" y="12300"/>
                    <a:pt x="-56" y="714"/>
                  </a:cubicBezTo>
                  <a:cubicBezTo>
                    <a:pt x="4744" y="3743"/>
                    <a:pt x="9871" y="6213"/>
                    <a:pt x="15231" y="8078"/>
                  </a:cubicBezTo>
                  <a:cubicBezTo>
                    <a:pt x="20609" y="9970"/>
                    <a:pt x="26164" y="11284"/>
                    <a:pt x="31822" y="119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8384652" y="1495899"/>
              <a:ext cx="86275" cy="34695"/>
            </a:xfrm>
            <a:custGeom>
              <a:avLst/>
              <a:gdLst/>
              <a:ahLst/>
              <a:cxnLst/>
              <a:rect l="l" t="t" r="r" b="b"/>
              <a:pathLst>
                <a:path w="41199" h="16568" extrusionOk="0">
                  <a:moveTo>
                    <a:pt x="41143" y="15255"/>
                  </a:moveTo>
                  <a:cubicBezTo>
                    <a:pt x="33640" y="17958"/>
                    <a:pt x="25437" y="17958"/>
                    <a:pt x="17934" y="15255"/>
                  </a:cubicBezTo>
                  <a:cubicBezTo>
                    <a:pt x="10356" y="12784"/>
                    <a:pt x="3952" y="7611"/>
                    <a:pt x="-56" y="714"/>
                  </a:cubicBezTo>
                  <a:cubicBezTo>
                    <a:pt x="5947" y="4964"/>
                    <a:pt x="12499" y="8385"/>
                    <a:pt x="19425" y="10874"/>
                  </a:cubicBezTo>
                  <a:cubicBezTo>
                    <a:pt x="26453" y="13223"/>
                    <a:pt x="33752" y="14695"/>
                    <a:pt x="41143" y="152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8486339" y="844291"/>
              <a:ext cx="811545" cy="855545"/>
            </a:xfrm>
            <a:custGeom>
              <a:avLst/>
              <a:gdLst/>
              <a:ahLst/>
              <a:cxnLst/>
              <a:rect l="l" t="t" r="r" b="b"/>
              <a:pathLst>
                <a:path w="387539" h="408550" extrusionOk="0">
                  <a:moveTo>
                    <a:pt x="93718" y="264247"/>
                  </a:moveTo>
                  <a:cubicBezTo>
                    <a:pt x="87100" y="269094"/>
                    <a:pt x="59417" y="288482"/>
                    <a:pt x="34343" y="279440"/>
                  </a:cubicBezTo>
                  <a:cubicBezTo>
                    <a:pt x="-145" y="266857"/>
                    <a:pt x="-8348" y="207761"/>
                    <a:pt x="8151" y="168892"/>
                  </a:cubicBezTo>
                  <a:cubicBezTo>
                    <a:pt x="10481" y="163486"/>
                    <a:pt x="27818" y="122287"/>
                    <a:pt x="67526" y="117812"/>
                  </a:cubicBezTo>
                  <a:cubicBezTo>
                    <a:pt x="85217" y="116181"/>
                    <a:pt x="102890" y="121084"/>
                    <a:pt x="117207" y="131608"/>
                  </a:cubicBezTo>
                  <a:cubicBezTo>
                    <a:pt x="107756" y="123377"/>
                    <a:pt x="99805" y="113572"/>
                    <a:pt x="93718" y="102619"/>
                  </a:cubicBezTo>
                  <a:cubicBezTo>
                    <a:pt x="90922" y="97493"/>
                    <a:pt x="72373" y="64123"/>
                    <a:pt x="81321" y="40540"/>
                  </a:cubicBezTo>
                  <a:cubicBezTo>
                    <a:pt x="97074" y="-1218"/>
                    <a:pt x="199606" y="-16784"/>
                    <a:pt x="237356" y="26652"/>
                  </a:cubicBezTo>
                  <a:cubicBezTo>
                    <a:pt x="255067" y="47065"/>
                    <a:pt x="255998" y="77918"/>
                    <a:pt x="256744" y="83325"/>
                  </a:cubicBezTo>
                  <a:cubicBezTo>
                    <a:pt x="257593" y="100391"/>
                    <a:pt x="254395" y="117412"/>
                    <a:pt x="247423" y="133006"/>
                  </a:cubicBezTo>
                  <a:cubicBezTo>
                    <a:pt x="258869" y="119733"/>
                    <a:pt x="273634" y="109722"/>
                    <a:pt x="290207" y="104017"/>
                  </a:cubicBezTo>
                  <a:cubicBezTo>
                    <a:pt x="297943" y="101407"/>
                    <a:pt x="331592" y="90036"/>
                    <a:pt x="357878" y="106814"/>
                  </a:cubicBezTo>
                  <a:cubicBezTo>
                    <a:pt x="391248" y="128066"/>
                    <a:pt x="395162" y="183340"/>
                    <a:pt x="375868" y="218667"/>
                  </a:cubicBezTo>
                  <a:cubicBezTo>
                    <a:pt x="366752" y="236778"/>
                    <a:pt x="350934" y="250620"/>
                    <a:pt x="331779" y="257256"/>
                  </a:cubicBezTo>
                  <a:cubicBezTo>
                    <a:pt x="293004" y="269560"/>
                    <a:pt x="259913" y="242995"/>
                    <a:pt x="257210" y="240758"/>
                  </a:cubicBezTo>
                  <a:cubicBezTo>
                    <a:pt x="271900" y="253043"/>
                    <a:pt x="284083" y="268041"/>
                    <a:pt x="293096" y="284940"/>
                  </a:cubicBezTo>
                  <a:cubicBezTo>
                    <a:pt x="303070" y="303582"/>
                    <a:pt x="319102" y="334062"/>
                    <a:pt x="306892" y="365008"/>
                  </a:cubicBezTo>
                  <a:cubicBezTo>
                    <a:pt x="298409" y="386633"/>
                    <a:pt x="275293" y="410775"/>
                    <a:pt x="247516" y="409190"/>
                  </a:cubicBezTo>
                  <a:cubicBezTo>
                    <a:pt x="219739" y="407606"/>
                    <a:pt x="203334" y="381227"/>
                    <a:pt x="197742" y="371906"/>
                  </a:cubicBezTo>
                  <a:cubicBezTo>
                    <a:pt x="184282" y="347969"/>
                    <a:pt x="180926" y="319652"/>
                    <a:pt x="188420" y="293236"/>
                  </a:cubicBezTo>
                  <a:cubicBezTo>
                    <a:pt x="192652" y="315215"/>
                    <a:pt x="185941" y="337874"/>
                    <a:pt x="170431" y="354009"/>
                  </a:cubicBezTo>
                  <a:cubicBezTo>
                    <a:pt x="154156" y="370396"/>
                    <a:pt x="130042" y="376240"/>
                    <a:pt x="108073" y="369109"/>
                  </a:cubicBezTo>
                  <a:cubicBezTo>
                    <a:pt x="79587" y="357020"/>
                    <a:pt x="64273" y="325878"/>
                    <a:pt x="72093" y="295939"/>
                  </a:cubicBezTo>
                  <a:cubicBezTo>
                    <a:pt x="75719" y="283327"/>
                    <a:pt x="83297" y="272217"/>
                    <a:pt x="93718" y="2642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8753957" y="1161924"/>
              <a:ext cx="220178" cy="220178"/>
            </a:xfrm>
            <a:custGeom>
              <a:avLst/>
              <a:gdLst/>
              <a:ahLst/>
              <a:cxnLst/>
              <a:rect l="l" t="t" r="r" b="b"/>
              <a:pathLst>
                <a:path w="105142" h="105142" extrusionOk="0">
                  <a:moveTo>
                    <a:pt x="105142" y="52571"/>
                  </a:moveTo>
                  <a:cubicBezTo>
                    <a:pt x="105142" y="81605"/>
                    <a:pt x="81605" y="105142"/>
                    <a:pt x="52571" y="105142"/>
                  </a:cubicBezTo>
                  <a:cubicBezTo>
                    <a:pt x="23537" y="105142"/>
                    <a:pt x="0" y="81605"/>
                    <a:pt x="0" y="52571"/>
                  </a:cubicBezTo>
                  <a:cubicBezTo>
                    <a:pt x="0" y="23537"/>
                    <a:pt x="23536" y="0"/>
                    <a:pt x="52571" y="0"/>
                  </a:cubicBezTo>
                  <a:cubicBezTo>
                    <a:pt x="81605" y="0"/>
                    <a:pt x="105142" y="23537"/>
                    <a:pt x="105142" y="525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4" name="Google Shape;504;p26"/>
          <p:cNvPicPr preferRelativeResize="0"/>
          <p:nvPr/>
        </p:nvPicPr>
        <p:blipFill rotWithShape="1">
          <a:blip r:embed="rId3">
            <a:alphaModFix amt="79000"/>
          </a:blip>
          <a:srcRect l="12671"/>
          <a:stretch/>
        </p:blipFill>
        <p:spPr>
          <a:xfrm>
            <a:off x="9388268" y="1099632"/>
            <a:ext cx="1195441" cy="1522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1856;p64"/>
          <p:cNvGrpSpPr/>
          <p:nvPr/>
        </p:nvGrpSpPr>
        <p:grpSpPr>
          <a:xfrm>
            <a:off x="-138458" y="3762760"/>
            <a:ext cx="2580132" cy="2849214"/>
            <a:chOff x="5938248" y="2062896"/>
            <a:chExt cx="2115402" cy="2075153"/>
          </a:xfrm>
        </p:grpSpPr>
        <p:sp>
          <p:nvSpPr>
            <p:cNvPr id="34" name="Google Shape;1857;p64"/>
            <p:cNvSpPr/>
            <p:nvPr/>
          </p:nvSpPr>
          <p:spPr>
            <a:xfrm>
              <a:off x="6324950" y="3955405"/>
              <a:ext cx="1287400" cy="182644"/>
            </a:xfrm>
            <a:custGeom>
              <a:avLst/>
              <a:gdLst/>
              <a:ahLst/>
              <a:cxnLst/>
              <a:rect l="l" t="t" r="r" b="b"/>
              <a:pathLst>
                <a:path w="41108" h="5832" extrusionOk="0">
                  <a:moveTo>
                    <a:pt x="20554" y="0"/>
                  </a:moveTo>
                  <a:cubicBezTo>
                    <a:pt x="9199" y="0"/>
                    <a:pt x="1" y="1301"/>
                    <a:pt x="1" y="2910"/>
                  </a:cubicBezTo>
                  <a:cubicBezTo>
                    <a:pt x="1" y="4520"/>
                    <a:pt x="9199" y="5832"/>
                    <a:pt x="20554" y="5832"/>
                  </a:cubicBezTo>
                  <a:cubicBezTo>
                    <a:pt x="31909" y="5832"/>
                    <a:pt x="41107" y="4520"/>
                    <a:pt x="41107" y="2910"/>
                  </a:cubicBezTo>
                  <a:cubicBezTo>
                    <a:pt x="41107" y="1301"/>
                    <a:pt x="31909" y="0"/>
                    <a:pt x="20554" y="0"/>
                  </a:cubicBezTo>
                  <a:close/>
                </a:path>
              </a:pathLst>
            </a:custGeom>
            <a:solidFill>
              <a:schemeClr val="accent4"/>
            </a:solidFill>
            <a:ln w="3150" cap="flat" cmpd="sng">
              <a:solidFill>
                <a:srgbClr val="C9C9C9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858;p64"/>
            <p:cNvGrpSpPr/>
            <p:nvPr/>
          </p:nvGrpSpPr>
          <p:grpSpPr>
            <a:xfrm>
              <a:off x="6417149" y="2672194"/>
              <a:ext cx="616207" cy="1365858"/>
              <a:chOff x="6417149" y="2672194"/>
              <a:chExt cx="616207" cy="1365858"/>
            </a:xfrm>
          </p:grpSpPr>
          <p:sp>
            <p:nvSpPr>
              <p:cNvPr id="91" name="Google Shape;1859;p64"/>
              <p:cNvSpPr/>
              <p:nvPr/>
            </p:nvSpPr>
            <p:spPr>
              <a:xfrm>
                <a:off x="6758857" y="2994296"/>
                <a:ext cx="245905" cy="327926"/>
              </a:xfrm>
              <a:custGeom>
                <a:avLst/>
                <a:gdLst/>
                <a:ahLst/>
                <a:cxnLst/>
                <a:rect l="l" t="t" r="r" b="b"/>
                <a:pathLst>
                  <a:path w="7852" h="10471" extrusionOk="0">
                    <a:moveTo>
                      <a:pt x="6302" y="1"/>
                    </a:moveTo>
                    <a:cubicBezTo>
                      <a:pt x="6044" y="1"/>
                      <a:pt x="5894" y="682"/>
                      <a:pt x="5848" y="936"/>
                    </a:cubicBezTo>
                    <a:lnTo>
                      <a:pt x="5848" y="936"/>
                    </a:lnTo>
                    <a:cubicBezTo>
                      <a:pt x="5876" y="754"/>
                      <a:pt x="5925" y="372"/>
                      <a:pt x="5822" y="372"/>
                    </a:cubicBezTo>
                    <a:cubicBezTo>
                      <a:pt x="5799" y="372"/>
                      <a:pt x="5769" y="391"/>
                      <a:pt x="5729" y="436"/>
                    </a:cubicBezTo>
                    <a:cubicBezTo>
                      <a:pt x="5466" y="755"/>
                      <a:pt x="5466" y="3209"/>
                      <a:pt x="5466" y="3209"/>
                    </a:cubicBezTo>
                    <a:lnTo>
                      <a:pt x="3926" y="7545"/>
                    </a:lnTo>
                    <a:cubicBezTo>
                      <a:pt x="3926" y="7545"/>
                      <a:pt x="3093" y="6096"/>
                      <a:pt x="1951" y="4339"/>
                    </a:cubicBezTo>
                    <a:cubicBezTo>
                      <a:pt x="1529" y="3688"/>
                      <a:pt x="924" y="3152"/>
                      <a:pt x="217" y="2821"/>
                    </a:cubicBezTo>
                    <a:cubicBezTo>
                      <a:pt x="34" y="4019"/>
                      <a:pt x="0" y="5229"/>
                      <a:pt x="114" y="6427"/>
                    </a:cubicBezTo>
                    <a:cubicBezTo>
                      <a:pt x="556" y="7279"/>
                      <a:pt x="2318" y="10470"/>
                      <a:pt x="4021" y="10470"/>
                    </a:cubicBezTo>
                    <a:cubicBezTo>
                      <a:pt x="4165" y="10470"/>
                      <a:pt x="4308" y="10447"/>
                      <a:pt x="4451" y="10399"/>
                    </a:cubicBezTo>
                    <a:cubicBezTo>
                      <a:pt x="6665" y="9622"/>
                      <a:pt x="6699" y="3494"/>
                      <a:pt x="6699" y="3494"/>
                    </a:cubicBezTo>
                    <a:cubicBezTo>
                      <a:pt x="7110" y="3129"/>
                      <a:pt x="7852" y="1588"/>
                      <a:pt x="7578" y="1463"/>
                    </a:cubicBezTo>
                    <a:cubicBezTo>
                      <a:pt x="7544" y="1445"/>
                      <a:pt x="7511" y="1438"/>
                      <a:pt x="7479" y="1438"/>
                    </a:cubicBezTo>
                    <a:cubicBezTo>
                      <a:pt x="7258" y="1438"/>
                      <a:pt x="7076" y="1794"/>
                      <a:pt x="7076" y="1794"/>
                    </a:cubicBezTo>
                    <a:cubicBezTo>
                      <a:pt x="7076" y="1794"/>
                      <a:pt x="7760" y="333"/>
                      <a:pt x="7498" y="219"/>
                    </a:cubicBezTo>
                    <a:cubicBezTo>
                      <a:pt x="7486" y="214"/>
                      <a:pt x="7473" y="212"/>
                      <a:pt x="7461" y="212"/>
                    </a:cubicBezTo>
                    <a:cubicBezTo>
                      <a:pt x="7197" y="212"/>
                      <a:pt x="6802" y="1189"/>
                      <a:pt x="6802" y="1189"/>
                    </a:cubicBezTo>
                    <a:cubicBezTo>
                      <a:pt x="6802" y="1189"/>
                      <a:pt x="7178" y="139"/>
                      <a:pt x="6927" y="25"/>
                    </a:cubicBezTo>
                    <a:cubicBezTo>
                      <a:pt x="6899" y="12"/>
                      <a:pt x="6872" y="6"/>
                      <a:pt x="6845" y="6"/>
                    </a:cubicBezTo>
                    <a:cubicBezTo>
                      <a:pt x="6666" y="6"/>
                      <a:pt x="6517" y="271"/>
                      <a:pt x="6409" y="550"/>
                    </a:cubicBezTo>
                    <a:lnTo>
                      <a:pt x="6409" y="550"/>
                    </a:lnTo>
                    <a:cubicBezTo>
                      <a:pt x="6465" y="281"/>
                      <a:pt x="6476" y="23"/>
                      <a:pt x="6322" y="2"/>
                    </a:cubicBezTo>
                    <a:cubicBezTo>
                      <a:pt x="6315" y="1"/>
                      <a:pt x="6309" y="1"/>
                      <a:pt x="6302" y="1"/>
                    </a:cubicBezTo>
                    <a:close/>
                  </a:path>
                </a:pathLst>
              </a:custGeom>
              <a:solidFill>
                <a:srgbClr val="ED6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860;p64"/>
              <p:cNvSpPr/>
              <p:nvPr/>
            </p:nvSpPr>
            <p:spPr>
              <a:xfrm>
                <a:off x="6878209" y="2918570"/>
                <a:ext cx="21108" cy="5114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1633" fill="none" extrusionOk="0">
                    <a:moveTo>
                      <a:pt x="674" y="1633"/>
                    </a:moveTo>
                    <a:cubicBezTo>
                      <a:pt x="389" y="1108"/>
                      <a:pt x="160" y="571"/>
                      <a:pt x="1" y="1"/>
                    </a:cubicBezTo>
                  </a:path>
                </a:pathLst>
              </a:custGeom>
              <a:noFill/>
              <a:ln w="3700" cap="rnd" cmpd="sng">
                <a:solidFill>
                  <a:srgbClr val="F6A100"/>
                </a:solidFill>
                <a:prstDash val="solid"/>
                <a:miter lim="114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861;p64"/>
              <p:cNvSpPr/>
              <p:nvPr/>
            </p:nvSpPr>
            <p:spPr>
              <a:xfrm>
                <a:off x="6918953" y="2856373"/>
                <a:ext cx="10397" cy="96176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071" fill="none" extrusionOk="0">
                    <a:moveTo>
                      <a:pt x="332" y="3071"/>
                    </a:moveTo>
                    <a:lnTo>
                      <a:pt x="1" y="1"/>
                    </a:lnTo>
                  </a:path>
                </a:pathLst>
              </a:custGeom>
              <a:noFill/>
              <a:ln w="3700" cap="rnd" cmpd="sng">
                <a:solidFill>
                  <a:srgbClr val="F6A100"/>
                </a:solidFill>
                <a:prstDash val="solid"/>
                <a:miter lim="114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862;p64"/>
              <p:cNvSpPr/>
              <p:nvPr/>
            </p:nvSpPr>
            <p:spPr>
              <a:xfrm>
                <a:off x="6968623" y="2898902"/>
                <a:ext cx="11494" cy="56528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805" fill="none" extrusionOk="0">
                    <a:moveTo>
                      <a:pt x="1" y="1804"/>
                    </a:moveTo>
                    <a:cubicBezTo>
                      <a:pt x="115" y="1199"/>
                      <a:pt x="241" y="594"/>
                      <a:pt x="366" y="1"/>
                    </a:cubicBezTo>
                  </a:path>
                </a:pathLst>
              </a:custGeom>
              <a:noFill/>
              <a:ln w="3700" cap="rnd" cmpd="sng">
                <a:solidFill>
                  <a:srgbClr val="F6A100"/>
                </a:solidFill>
                <a:prstDash val="solid"/>
                <a:miter lim="114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863;p64"/>
              <p:cNvSpPr/>
              <p:nvPr/>
            </p:nvSpPr>
            <p:spPr>
              <a:xfrm>
                <a:off x="7006517" y="2951109"/>
                <a:ext cx="26839" cy="2931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36" fill="none" extrusionOk="0">
                    <a:moveTo>
                      <a:pt x="1" y="936"/>
                    </a:moveTo>
                    <a:lnTo>
                      <a:pt x="857" y="0"/>
                    </a:lnTo>
                  </a:path>
                </a:pathLst>
              </a:custGeom>
              <a:noFill/>
              <a:ln w="3700" cap="rnd" cmpd="sng">
                <a:solidFill>
                  <a:srgbClr val="F6A100"/>
                </a:solidFill>
                <a:prstDash val="solid"/>
                <a:miter lim="114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864;p64"/>
              <p:cNvSpPr/>
              <p:nvPr/>
            </p:nvSpPr>
            <p:spPr>
              <a:xfrm>
                <a:off x="6719522" y="2693051"/>
                <a:ext cx="170524" cy="352792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11265" extrusionOk="0">
                    <a:moveTo>
                      <a:pt x="571" y="1"/>
                    </a:moveTo>
                    <a:lnTo>
                      <a:pt x="1" y="297"/>
                    </a:lnTo>
                    <a:cubicBezTo>
                      <a:pt x="959" y="1016"/>
                      <a:pt x="1838" y="1769"/>
                      <a:pt x="2260" y="2842"/>
                    </a:cubicBezTo>
                    <a:cubicBezTo>
                      <a:pt x="3219" y="5410"/>
                      <a:pt x="2112" y="8959"/>
                      <a:pt x="3401" y="11264"/>
                    </a:cubicBezTo>
                    <a:cubicBezTo>
                      <a:pt x="3481" y="11219"/>
                      <a:pt x="3527" y="11196"/>
                      <a:pt x="3527" y="11185"/>
                    </a:cubicBezTo>
                    <a:cubicBezTo>
                      <a:pt x="3493" y="11002"/>
                      <a:pt x="3436" y="10089"/>
                      <a:pt x="3436" y="10089"/>
                    </a:cubicBezTo>
                    <a:lnTo>
                      <a:pt x="3436" y="10089"/>
                    </a:lnTo>
                    <a:cubicBezTo>
                      <a:pt x="3755" y="10660"/>
                      <a:pt x="4052" y="11139"/>
                      <a:pt x="4052" y="11139"/>
                    </a:cubicBezTo>
                    <a:cubicBezTo>
                      <a:pt x="5273" y="10774"/>
                      <a:pt x="5444" y="10260"/>
                      <a:pt x="5444" y="10260"/>
                    </a:cubicBezTo>
                    <a:cubicBezTo>
                      <a:pt x="5091" y="8971"/>
                      <a:pt x="4052" y="8548"/>
                      <a:pt x="3915" y="7099"/>
                    </a:cubicBezTo>
                    <a:cubicBezTo>
                      <a:pt x="3812" y="5889"/>
                      <a:pt x="4303" y="5307"/>
                      <a:pt x="3892" y="3264"/>
                    </a:cubicBezTo>
                    <a:cubicBezTo>
                      <a:pt x="3322" y="377"/>
                      <a:pt x="571" y="1"/>
                      <a:pt x="571" y="1"/>
                    </a:cubicBez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865;p64"/>
              <p:cNvSpPr/>
              <p:nvPr/>
            </p:nvSpPr>
            <p:spPr>
              <a:xfrm>
                <a:off x="6417149" y="2744224"/>
                <a:ext cx="105978" cy="303059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9677" extrusionOk="0">
                    <a:moveTo>
                      <a:pt x="3068" y="0"/>
                    </a:moveTo>
                    <a:cubicBezTo>
                      <a:pt x="3041" y="0"/>
                      <a:pt x="3011" y="14"/>
                      <a:pt x="2980" y="44"/>
                    </a:cubicBezTo>
                    <a:cubicBezTo>
                      <a:pt x="1485" y="1516"/>
                      <a:pt x="1542" y="5431"/>
                      <a:pt x="1416" y="6013"/>
                    </a:cubicBezTo>
                    <a:cubicBezTo>
                      <a:pt x="1291" y="6583"/>
                      <a:pt x="708" y="7074"/>
                      <a:pt x="446" y="7622"/>
                    </a:cubicBezTo>
                    <a:cubicBezTo>
                      <a:pt x="1" y="8523"/>
                      <a:pt x="184" y="9014"/>
                      <a:pt x="184" y="9014"/>
                    </a:cubicBezTo>
                    <a:cubicBezTo>
                      <a:pt x="708" y="9562"/>
                      <a:pt x="1074" y="9676"/>
                      <a:pt x="1074" y="9676"/>
                    </a:cubicBezTo>
                    <a:lnTo>
                      <a:pt x="1644" y="9037"/>
                    </a:lnTo>
                    <a:lnTo>
                      <a:pt x="1599" y="9151"/>
                    </a:lnTo>
                    <a:cubicBezTo>
                      <a:pt x="2032" y="8729"/>
                      <a:pt x="2420" y="8272"/>
                      <a:pt x="2751" y="7782"/>
                    </a:cubicBezTo>
                    <a:cubicBezTo>
                      <a:pt x="3356" y="6926"/>
                      <a:pt x="2592" y="5910"/>
                      <a:pt x="2386" y="4986"/>
                    </a:cubicBezTo>
                    <a:cubicBezTo>
                      <a:pt x="2215" y="4061"/>
                      <a:pt x="2249" y="3125"/>
                      <a:pt x="2489" y="2224"/>
                    </a:cubicBezTo>
                    <a:cubicBezTo>
                      <a:pt x="3371" y="1867"/>
                      <a:pt x="3383" y="0"/>
                      <a:pt x="3068" y="0"/>
                    </a:cubicBez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866;p64"/>
              <p:cNvSpPr/>
              <p:nvPr/>
            </p:nvSpPr>
            <p:spPr>
              <a:xfrm>
                <a:off x="6461119" y="2702353"/>
                <a:ext cx="364943" cy="382074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12200" extrusionOk="0">
                    <a:moveTo>
                      <a:pt x="8252" y="0"/>
                    </a:moveTo>
                    <a:lnTo>
                      <a:pt x="1393" y="3515"/>
                    </a:lnTo>
                    <a:cubicBezTo>
                      <a:pt x="1393" y="3515"/>
                      <a:pt x="1267" y="3527"/>
                      <a:pt x="1085" y="3561"/>
                    </a:cubicBezTo>
                    <a:cubicBezTo>
                      <a:pt x="845" y="4462"/>
                      <a:pt x="811" y="5398"/>
                      <a:pt x="982" y="6323"/>
                    </a:cubicBezTo>
                    <a:cubicBezTo>
                      <a:pt x="1199" y="7247"/>
                      <a:pt x="1952" y="8263"/>
                      <a:pt x="1359" y="9119"/>
                    </a:cubicBezTo>
                    <a:cubicBezTo>
                      <a:pt x="1016" y="9609"/>
                      <a:pt x="628" y="10077"/>
                      <a:pt x="206" y="10488"/>
                    </a:cubicBezTo>
                    <a:lnTo>
                      <a:pt x="1" y="11127"/>
                    </a:lnTo>
                    <a:cubicBezTo>
                      <a:pt x="160" y="11264"/>
                      <a:pt x="332" y="11355"/>
                      <a:pt x="526" y="11412"/>
                    </a:cubicBezTo>
                    <a:cubicBezTo>
                      <a:pt x="526" y="11412"/>
                      <a:pt x="1044" y="10293"/>
                      <a:pt x="1083" y="10293"/>
                    </a:cubicBezTo>
                    <a:cubicBezTo>
                      <a:pt x="1085" y="10293"/>
                      <a:pt x="1086" y="10297"/>
                      <a:pt x="1085" y="10305"/>
                    </a:cubicBezTo>
                    <a:cubicBezTo>
                      <a:pt x="1073" y="10454"/>
                      <a:pt x="845" y="11538"/>
                      <a:pt x="845" y="11538"/>
                    </a:cubicBezTo>
                    <a:cubicBezTo>
                      <a:pt x="1976" y="12022"/>
                      <a:pt x="3327" y="12199"/>
                      <a:pt x="4688" y="12199"/>
                    </a:cubicBezTo>
                    <a:cubicBezTo>
                      <a:pt x="7820" y="12199"/>
                      <a:pt x="11000" y="11262"/>
                      <a:pt x="11652" y="10967"/>
                    </a:cubicBezTo>
                    <a:cubicBezTo>
                      <a:pt x="10363" y="8662"/>
                      <a:pt x="11470" y="5102"/>
                      <a:pt x="10511" y="2545"/>
                    </a:cubicBezTo>
                    <a:cubicBezTo>
                      <a:pt x="10089" y="1484"/>
                      <a:pt x="9210" y="719"/>
                      <a:pt x="8252" y="0"/>
                    </a:cubicBezTo>
                    <a:close/>
                  </a:path>
                </a:pathLst>
              </a:custGeom>
              <a:solidFill>
                <a:srgbClr val="5E38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867;p64"/>
              <p:cNvSpPr/>
              <p:nvPr/>
            </p:nvSpPr>
            <p:spPr>
              <a:xfrm>
                <a:off x="6670917" y="3463247"/>
                <a:ext cx="118693" cy="212333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6780" extrusionOk="0">
                    <a:moveTo>
                      <a:pt x="3538" y="1"/>
                    </a:moveTo>
                    <a:lnTo>
                      <a:pt x="332" y="1051"/>
                    </a:lnTo>
                    <a:lnTo>
                      <a:pt x="1" y="4919"/>
                    </a:lnTo>
                    <a:lnTo>
                      <a:pt x="332" y="6780"/>
                    </a:lnTo>
                    <a:cubicBezTo>
                      <a:pt x="1496" y="6608"/>
                      <a:pt x="2648" y="6312"/>
                      <a:pt x="3755" y="5889"/>
                    </a:cubicBezTo>
                    <a:cubicBezTo>
                      <a:pt x="3778" y="5228"/>
                      <a:pt x="3789" y="4646"/>
                      <a:pt x="3789" y="4280"/>
                    </a:cubicBezTo>
                    <a:cubicBezTo>
                      <a:pt x="3767" y="845"/>
                      <a:pt x="3538" y="1"/>
                      <a:pt x="3538" y="1"/>
                    </a:cubicBezTo>
                    <a:close/>
                  </a:path>
                </a:pathLst>
              </a:custGeom>
              <a:solidFill>
                <a:srgbClr val="ED6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868;p64"/>
              <p:cNvSpPr/>
              <p:nvPr/>
            </p:nvSpPr>
            <p:spPr>
              <a:xfrm>
                <a:off x="6681283" y="3647677"/>
                <a:ext cx="188751" cy="383170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12235" extrusionOk="0">
                    <a:moveTo>
                      <a:pt x="3413" y="0"/>
                    </a:moveTo>
                    <a:lnTo>
                      <a:pt x="3413" y="0"/>
                    </a:lnTo>
                    <a:cubicBezTo>
                      <a:pt x="2317" y="423"/>
                      <a:pt x="1165" y="719"/>
                      <a:pt x="1" y="891"/>
                    </a:cubicBezTo>
                    <a:lnTo>
                      <a:pt x="548" y="4086"/>
                    </a:lnTo>
                    <a:lnTo>
                      <a:pt x="993" y="11116"/>
                    </a:lnTo>
                    <a:cubicBezTo>
                      <a:pt x="543" y="12040"/>
                      <a:pt x="1422" y="12182"/>
                      <a:pt x="2005" y="12182"/>
                    </a:cubicBezTo>
                    <a:cubicBezTo>
                      <a:pt x="2265" y="12182"/>
                      <a:pt x="2466" y="12154"/>
                      <a:pt x="2466" y="12154"/>
                    </a:cubicBezTo>
                    <a:cubicBezTo>
                      <a:pt x="2466" y="12154"/>
                      <a:pt x="3390" y="12234"/>
                      <a:pt x="4296" y="12234"/>
                    </a:cubicBezTo>
                    <a:cubicBezTo>
                      <a:pt x="5169" y="12234"/>
                      <a:pt x="6026" y="12160"/>
                      <a:pt x="6026" y="11869"/>
                    </a:cubicBezTo>
                    <a:cubicBezTo>
                      <a:pt x="6026" y="11276"/>
                      <a:pt x="3002" y="10580"/>
                      <a:pt x="3002" y="10580"/>
                    </a:cubicBezTo>
                    <a:cubicBezTo>
                      <a:pt x="3048" y="10226"/>
                      <a:pt x="3276" y="5159"/>
                      <a:pt x="3287" y="3824"/>
                    </a:cubicBezTo>
                    <a:cubicBezTo>
                      <a:pt x="3287" y="3059"/>
                      <a:pt x="3367" y="1370"/>
                      <a:pt x="3413" y="0"/>
                    </a:cubicBezTo>
                    <a:close/>
                  </a:path>
                </a:pathLst>
              </a:custGeom>
              <a:solidFill>
                <a:srgbClr val="F882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869;p64"/>
              <p:cNvSpPr/>
              <p:nvPr/>
            </p:nvSpPr>
            <p:spPr>
              <a:xfrm>
                <a:off x="6519558" y="3462558"/>
                <a:ext cx="138173" cy="217813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6955" extrusionOk="0">
                    <a:moveTo>
                      <a:pt x="1391" y="0"/>
                    </a:moveTo>
                    <a:cubicBezTo>
                      <a:pt x="617" y="0"/>
                      <a:pt x="0" y="138"/>
                      <a:pt x="18" y="582"/>
                    </a:cubicBezTo>
                    <a:cubicBezTo>
                      <a:pt x="109" y="2625"/>
                      <a:pt x="200" y="4725"/>
                      <a:pt x="303" y="6722"/>
                    </a:cubicBezTo>
                    <a:cubicBezTo>
                      <a:pt x="1194" y="6881"/>
                      <a:pt x="2098" y="6954"/>
                      <a:pt x="3000" y="6954"/>
                    </a:cubicBezTo>
                    <a:cubicBezTo>
                      <a:pt x="3323" y="6954"/>
                      <a:pt x="3645" y="6945"/>
                      <a:pt x="3966" y="6927"/>
                    </a:cubicBezTo>
                    <a:cubicBezTo>
                      <a:pt x="4046" y="6368"/>
                      <a:pt x="4103" y="5911"/>
                      <a:pt x="4126" y="5649"/>
                    </a:cubicBezTo>
                    <a:cubicBezTo>
                      <a:pt x="4411" y="2066"/>
                      <a:pt x="4377" y="377"/>
                      <a:pt x="4377" y="377"/>
                    </a:cubicBezTo>
                    <a:cubicBezTo>
                      <a:pt x="4377" y="377"/>
                      <a:pt x="2669" y="0"/>
                      <a:pt x="1391" y="0"/>
                    </a:cubicBezTo>
                    <a:close/>
                  </a:path>
                </a:pathLst>
              </a:custGeom>
              <a:solidFill>
                <a:srgbClr val="ED6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870;p64"/>
              <p:cNvSpPr/>
              <p:nvPr/>
            </p:nvSpPr>
            <p:spPr>
              <a:xfrm>
                <a:off x="6459679" y="3673421"/>
                <a:ext cx="183740" cy="364223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11630" extrusionOk="0">
                    <a:moveTo>
                      <a:pt x="2226" y="0"/>
                    </a:moveTo>
                    <a:lnTo>
                      <a:pt x="2226" y="0"/>
                    </a:lnTo>
                    <a:cubicBezTo>
                      <a:pt x="2238" y="240"/>
                      <a:pt x="2249" y="479"/>
                      <a:pt x="2261" y="708"/>
                    </a:cubicBezTo>
                    <a:cubicBezTo>
                      <a:pt x="2295" y="1335"/>
                      <a:pt x="2329" y="1940"/>
                      <a:pt x="2363" y="2534"/>
                    </a:cubicBezTo>
                    <a:cubicBezTo>
                      <a:pt x="2146" y="3538"/>
                      <a:pt x="1952" y="4451"/>
                      <a:pt x="1793" y="5273"/>
                    </a:cubicBezTo>
                    <a:cubicBezTo>
                      <a:pt x="1724" y="5581"/>
                      <a:pt x="1667" y="5866"/>
                      <a:pt x="1610" y="6140"/>
                    </a:cubicBezTo>
                    <a:cubicBezTo>
                      <a:pt x="1576" y="6288"/>
                      <a:pt x="1542" y="6437"/>
                      <a:pt x="1519" y="6585"/>
                    </a:cubicBezTo>
                    <a:cubicBezTo>
                      <a:pt x="1199" y="8137"/>
                      <a:pt x="1005" y="9096"/>
                      <a:pt x="1005" y="9096"/>
                    </a:cubicBezTo>
                    <a:cubicBezTo>
                      <a:pt x="1" y="10214"/>
                      <a:pt x="2146" y="10796"/>
                      <a:pt x="2146" y="10796"/>
                    </a:cubicBezTo>
                    <a:cubicBezTo>
                      <a:pt x="2146" y="10796"/>
                      <a:pt x="4336" y="11629"/>
                      <a:pt x="5234" y="11629"/>
                    </a:cubicBezTo>
                    <a:cubicBezTo>
                      <a:pt x="5438" y="11629"/>
                      <a:pt x="5575" y="11586"/>
                      <a:pt x="5604" y="11481"/>
                    </a:cubicBezTo>
                    <a:cubicBezTo>
                      <a:pt x="5753" y="10910"/>
                      <a:pt x="3082" y="9107"/>
                      <a:pt x="3082" y="9107"/>
                    </a:cubicBezTo>
                    <a:cubicBezTo>
                      <a:pt x="3276" y="8639"/>
                      <a:pt x="3505" y="8034"/>
                      <a:pt x="3767" y="7350"/>
                    </a:cubicBezTo>
                    <a:cubicBezTo>
                      <a:pt x="3824" y="7224"/>
                      <a:pt x="3870" y="7087"/>
                      <a:pt x="3927" y="6950"/>
                    </a:cubicBezTo>
                    <a:lnTo>
                      <a:pt x="4224" y="6174"/>
                    </a:lnTo>
                    <a:cubicBezTo>
                      <a:pt x="4418" y="5649"/>
                      <a:pt x="4612" y="5101"/>
                      <a:pt x="4828" y="4542"/>
                    </a:cubicBezTo>
                    <a:cubicBezTo>
                      <a:pt x="5216" y="3800"/>
                      <a:pt x="5639" y="1666"/>
                      <a:pt x="5867" y="194"/>
                    </a:cubicBezTo>
                    <a:lnTo>
                      <a:pt x="5867" y="194"/>
                    </a:lnTo>
                    <a:cubicBezTo>
                      <a:pt x="5535" y="216"/>
                      <a:pt x="5202" y="227"/>
                      <a:pt x="4871" y="227"/>
                    </a:cubicBezTo>
                    <a:cubicBezTo>
                      <a:pt x="3983" y="227"/>
                      <a:pt x="3099" y="150"/>
                      <a:pt x="2226" y="0"/>
                    </a:cubicBezTo>
                    <a:close/>
                  </a:path>
                </a:pathLst>
              </a:custGeom>
              <a:solidFill>
                <a:srgbClr val="F882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871;p64"/>
              <p:cNvSpPr/>
              <p:nvPr/>
            </p:nvSpPr>
            <p:spPr>
              <a:xfrm>
                <a:off x="6481852" y="3318873"/>
                <a:ext cx="350286" cy="339356"/>
              </a:xfrm>
              <a:custGeom>
                <a:avLst/>
                <a:gdLst/>
                <a:ahLst/>
                <a:cxnLst/>
                <a:rect l="l" t="t" r="r" b="b"/>
                <a:pathLst>
                  <a:path w="11185" h="10836" extrusionOk="0">
                    <a:moveTo>
                      <a:pt x="2945" y="0"/>
                    </a:moveTo>
                    <a:cubicBezTo>
                      <a:pt x="2272" y="651"/>
                      <a:pt x="662" y="3858"/>
                      <a:pt x="1" y="9632"/>
                    </a:cubicBezTo>
                    <a:cubicBezTo>
                      <a:pt x="2047" y="10525"/>
                      <a:pt x="3762" y="10835"/>
                      <a:pt x="5187" y="10835"/>
                    </a:cubicBezTo>
                    <a:cubicBezTo>
                      <a:pt x="8023" y="10835"/>
                      <a:pt x="9710" y="9609"/>
                      <a:pt x="10568" y="9313"/>
                    </a:cubicBezTo>
                    <a:cubicBezTo>
                      <a:pt x="11185" y="3960"/>
                      <a:pt x="9028" y="514"/>
                      <a:pt x="9028" y="514"/>
                    </a:cubicBezTo>
                    <a:lnTo>
                      <a:pt x="29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872;p64"/>
              <p:cNvSpPr/>
              <p:nvPr/>
            </p:nvSpPr>
            <p:spPr>
              <a:xfrm>
                <a:off x="6567286" y="3057276"/>
                <a:ext cx="163352" cy="46099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1472" extrusionOk="0">
                    <a:moveTo>
                      <a:pt x="2916" y="1"/>
                    </a:moveTo>
                    <a:cubicBezTo>
                      <a:pt x="1332" y="1"/>
                      <a:pt x="0" y="285"/>
                      <a:pt x="0" y="285"/>
                    </a:cubicBezTo>
                    <a:cubicBezTo>
                      <a:pt x="732" y="1051"/>
                      <a:pt x="1742" y="1472"/>
                      <a:pt x="2788" y="1472"/>
                    </a:cubicBezTo>
                    <a:cubicBezTo>
                      <a:pt x="2802" y="1472"/>
                      <a:pt x="2816" y="1472"/>
                      <a:pt x="2830" y="1472"/>
                    </a:cubicBezTo>
                    <a:cubicBezTo>
                      <a:pt x="4588" y="1426"/>
                      <a:pt x="5215" y="251"/>
                      <a:pt x="5215" y="251"/>
                    </a:cubicBezTo>
                    <a:cubicBezTo>
                      <a:pt x="4469" y="64"/>
                      <a:pt x="3664" y="1"/>
                      <a:pt x="2916" y="1"/>
                    </a:cubicBezTo>
                    <a:close/>
                  </a:path>
                </a:pathLst>
              </a:custGeom>
              <a:solidFill>
                <a:srgbClr val="3A4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873;p64"/>
              <p:cNvSpPr/>
              <p:nvPr/>
            </p:nvSpPr>
            <p:spPr>
              <a:xfrm>
                <a:off x="6567286" y="2985402"/>
                <a:ext cx="208387" cy="328145"/>
              </a:xfrm>
              <a:custGeom>
                <a:avLst/>
                <a:gdLst/>
                <a:ahLst/>
                <a:cxnLst/>
                <a:rect l="l" t="t" r="r" b="b"/>
                <a:pathLst>
                  <a:path w="6654" h="10478" extrusionOk="0">
                    <a:moveTo>
                      <a:pt x="1073" y="1"/>
                    </a:moveTo>
                    <a:lnTo>
                      <a:pt x="1096" y="2454"/>
                    </a:lnTo>
                    <a:cubicBezTo>
                      <a:pt x="1096" y="2454"/>
                      <a:pt x="308" y="2683"/>
                      <a:pt x="0" y="2740"/>
                    </a:cubicBezTo>
                    <a:cubicBezTo>
                      <a:pt x="217" y="4360"/>
                      <a:pt x="867" y="5832"/>
                      <a:pt x="959" y="7464"/>
                    </a:cubicBezTo>
                    <a:cubicBezTo>
                      <a:pt x="1016" y="8469"/>
                      <a:pt x="1050" y="9473"/>
                      <a:pt x="1061" y="10477"/>
                    </a:cubicBezTo>
                    <a:cubicBezTo>
                      <a:pt x="2090" y="10389"/>
                      <a:pt x="3127" y="10365"/>
                      <a:pt x="4144" y="10365"/>
                    </a:cubicBezTo>
                    <a:cubicBezTo>
                      <a:pt x="4841" y="10365"/>
                      <a:pt x="5528" y="10377"/>
                      <a:pt x="6197" y="10386"/>
                    </a:cubicBezTo>
                    <a:lnTo>
                      <a:pt x="6437" y="6688"/>
                    </a:lnTo>
                    <a:cubicBezTo>
                      <a:pt x="6437" y="6688"/>
                      <a:pt x="6482" y="6768"/>
                      <a:pt x="6551" y="6916"/>
                    </a:cubicBezTo>
                    <a:cubicBezTo>
                      <a:pt x="6414" y="5604"/>
                      <a:pt x="6448" y="4292"/>
                      <a:pt x="6653" y="2991"/>
                    </a:cubicBezTo>
                    <a:cubicBezTo>
                      <a:pt x="6471" y="2911"/>
                      <a:pt x="6288" y="2842"/>
                      <a:pt x="6094" y="2797"/>
                    </a:cubicBezTo>
                    <a:cubicBezTo>
                      <a:pt x="6094" y="2740"/>
                      <a:pt x="4599" y="2454"/>
                      <a:pt x="4599" y="2454"/>
                    </a:cubicBezTo>
                    <a:lnTo>
                      <a:pt x="4508" y="183"/>
                    </a:lnTo>
                    <a:lnTo>
                      <a:pt x="1073" y="1"/>
                    </a:lnTo>
                    <a:close/>
                  </a:path>
                </a:pathLst>
              </a:custGeom>
              <a:solidFill>
                <a:srgbClr val="F882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874;p64"/>
              <p:cNvSpPr/>
              <p:nvPr/>
            </p:nvSpPr>
            <p:spPr>
              <a:xfrm>
                <a:off x="6601579" y="2996144"/>
                <a:ext cx="108672" cy="5264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681" extrusionOk="0">
                    <a:moveTo>
                      <a:pt x="3447" y="0"/>
                    </a:moveTo>
                    <a:lnTo>
                      <a:pt x="1" y="171"/>
                    </a:lnTo>
                    <a:lnTo>
                      <a:pt x="1" y="1666"/>
                    </a:lnTo>
                    <a:cubicBezTo>
                      <a:pt x="252" y="1673"/>
                      <a:pt x="536" y="1681"/>
                      <a:pt x="841" y="1681"/>
                    </a:cubicBezTo>
                    <a:cubicBezTo>
                      <a:pt x="1630" y="1681"/>
                      <a:pt x="2565" y="1626"/>
                      <a:pt x="3470" y="1347"/>
                    </a:cubicBezTo>
                    <a:lnTo>
                      <a:pt x="3447" y="0"/>
                    </a:lnTo>
                    <a:close/>
                  </a:path>
                </a:pathLst>
              </a:custGeom>
              <a:solidFill>
                <a:srgbClr val="ED6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875;p64"/>
              <p:cNvSpPr/>
              <p:nvPr/>
            </p:nvSpPr>
            <p:spPr>
              <a:xfrm>
                <a:off x="6532962" y="2721080"/>
                <a:ext cx="286680" cy="310294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9908" extrusionOk="0">
                    <a:moveTo>
                      <a:pt x="5539" y="1"/>
                    </a:moveTo>
                    <a:cubicBezTo>
                      <a:pt x="4787" y="1"/>
                      <a:pt x="3976" y="111"/>
                      <a:pt x="3162" y="292"/>
                    </a:cubicBezTo>
                    <a:cubicBezTo>
                      <a:pt x="503" y="886"/>
                      <a:pt x="0" y="3260"/>
                      <a:pt x="583" y="6181"/>
                    </a:cubicBezTo>
                    <a:cubicBezTo>
                      <a:pt x="1138" y="8970"/>
                      <a:pt x="3108" y="9908"/>
                      <a:pt x="5092" y="9908"/>
                    </a:cubicBezTo>
                    <a:cubicBezTo>
                      <a:pt x="5187" y="9908"/>
                      <a:pt x="5281" y="9906"/>
                      <a:pt x="5376" y="9901"/>
                    </a:cubicBezTo>
                    <a:cubicBezTo>
                      <a:pt x="7590" y="9810"/>
                      <a:pt x="9073" y="8064"/>
                      <a:pt x="9107" y="6261"/>
                    </a:cubicBezTo>
                    <a:cubicBezTo>
                      <a:pt x="9153" y="4024"/>
                      <a:pt x="9107" y="2141"/>
                      <a:pt x="9107" y="2141"/>
                    </a:cubicBezTo>
                    <a:cubicBezTo>
                      <a:pt x="8648" y="566"/>
                      <a:pt x="7244" y="1"/>
                      <a:pt x="5539" y="1"/>
                    </a:cubicBezTo>
                    <a:close/>
                  </a:path>
                </a:pathLst>
              </a:custGeom>
              <a:solidFill>
                <a:srgbClr val="F882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876;p64"/>
              <p:cNvSpPr/>
              <p:nvPr/>
            </p:nvSpPr>
            <p:spPr>
              <a:xfrm>
                <a:off x="6722027" y="2765238"/>
                <a:ext cx="376" cy="1127"/>
              </a:xfrm>
              <a:custGeom>
                <a:avLst/>
                <a:gdLst/>
                <a:ahLst/>
                <a:cxnLst/>
                <a:rect l="l" t="t" r="r" b="b"/>
                <a:pathLst>
                  <a:path w="12" h="36" extrusionOk="0">
                    <a:moveTo>
                      <a:pt x="12" y="35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6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877;p64"/>
              <p:cNvSpPr/>
              <p:nvPr/>
            </p:nvSpPr>
            <p:spPr>
              <a:xfrm>
                <a:off x="6511228" y="2895176"/>
                <a:ext cx="68241" cy="77260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2467" extrusionOk="0">
                    <a:moveTo>
                      <a:pt x="1119" y="1"/>
                    </a:moveTo>
                    <a:cubicBezTo>
                      <a:pt x="671" y="1"/>
                      <a:pt x="132" y="196"/>
                      <a:pt x="67" y="1113"/>
                    </a:cubicBezTo>
                    <a:cubicBezTo>
                      <a:pt x="1" y="2039"/>
                      <a:pt x="537" y="2467"/>
                      <a:pt x="1106" y="2467"/>
                    </a:cubicBezTo>
                    <a:cubicBezTo>
                      <a:pt x="1518" y="2467"/>
                      <a:pt x="1948" y="2242"/>
                      <a:pt x="2178" y="1820"/>
                    </a:cubicBezTo>
                    <a:lnTo>
                      <a:pt x="1733" y="109"/>
                    </a:lnTo>
                    <a:cubicBezTo>
                      <a:pt x="1733" y="109"/>
                      <a:pt x="1451" y="1"/>
                      <a:pt x="1119" y="1"/>
                    </a:cubicBezTo>
                    <a:close/>
                  </a:path>
                </a:pathLst>
              </a:custGeom>
              <a:solidFill>
                <a:srgbClr val="F882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878;p64"/>
              <p:cNvSpPr/>
              <p:nvPr/>
            </p:nvSpPr>
            <p:spPr>
              <a:xfrm>
                <a:off x="6602644" y="2829596"/>
                <a:ext cx="62948" cy="42748"/>
              </a:xfrm>
              <a:custGeom>
                <a:avLst/>
                <a:gdLst/>
                <a:ahLst/>
                <a:cxnLst/>
                <a:rect l="l" t="t" r="r" b="b"/>
                <a:pathLst>
                  <a:path w="2010" h="1365" extrusionOk="0">
                    <a:moveTo>
                      <a:pt x="1571" y="0"/>
                    </a:moveTo>
                    <a:cubicBezTo>
                      <a:pt x="1396" y="0"/>
                      <a:pt x="1142" y="91"/>
                      <a:pt x="765" y="331"/>
                    </a:cubicBezTo>
                    <a:cubicBezTo>
                      <a:pt x="1" y="822"/>
                      <a:pt x="355" y="1233"/>
                      <a:pt x="355" y="1233"/>
                    </a:cubicBezTo>
                    <a:cubicBezTo>
                      <a:pt x="424" y="1323"/>
                      <a:pt x="516" y="1365"/>
                      <a:pt x="632" y="1365"/>
                    </a:cubicBezTo>
                    <a:cubicBezTo>
                      <a:pt x="823" y="1365"/>
                      <a:pt x="1078" y="1253"/>
                      <a:pt x="1405" y="1061"/>
                    </a:cubicBezTo>
                    <a:cubicBezTo>
                      <a:pt x="1827" y="787"/>
                      <a:pt x="2009" y="457"/>
                      <a:pt x="1907" y="217"/>
                    </a:cubicBezTo>
                    <a:cubicBezTo>
                      <a:pt x="1844" y="91"/>
                      <a:pt x="1747" y="0"/>
                      <a:pt x="1571" y="0"/>
                    </a:cubicBez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879;p64"/>
              <p:cNvSpPr/>
              <p:nvPr/>
            </p:nvSpPr>
            <p:spPr>
              <a:xfrm>
                <a:off x="6751685" y="2824742"/>
                <a:ext cx="64013" cy="38301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223" extrusionOk="0">
                    <a:moveTo>
                      <a:pt x="443" y="1"/>
                    </a:moveTo>
                    <a:cubicBezTo>
                      <a:pt x="211" y="1"/>
                      <a:pt x="115" y="118"/>
                      <a:pt x="69" y="269"/>
                    </a:cubicBezTo>
                    <a:cubicBezTo>
                      <a:pt x="1" y="520"/>
                      <a:pt x="229" y="828"/>
                      <a:pt x="685" y="1022"/>
                    </a:cubicBezTo>
                    <a:cubicBezTo>
                      <a:pt x="990" y="1150"/>
                      <a:pt x="1230" y="1223"/>
                      <a:pt x="1411" y="1223"/>
                    </a:cubicBezTo>
                    <a:cubicBezTo>
                      <a:pt x="1570" y="1223"/>
                      <a:pt x="1684" y="1168"/>
                      <a:pt x="1758" y="1045"/>
                    </a:cubicBezTo>
                    <a:cubicBezTo>
                      <a:pt x="1758" y="1045"/>
                      <a:pt x="2044" y="589"/>
                      <a:pt x="1210" y="224"/>
                    </a:cubicBezTo>
                    <a:cubicBezTo>
                      <a:pt x="858" y="64"/>
                      <a:pt x="613" y="1"/>
                      <a:pt x="443" y="1"/>
                    </a:cubicBez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880;p64"/>
              <p:cNvSpPr/>
              <p:nvPr/>
            </p:nvSpPr>
            <p:spPr>
              <a:xfrm>
                <a:off x="6521155" y="2911116"/>
                <a:ext cx="54023" cy="4359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392" extrusionOk="0">
                    <a:moveTo>
                      <a:pt x="679" y="1"/>
                    </a:moveTo>
                    <a:cubicBezTo>
                      <a:pt x="639" y="1"/>
                      <a:pt x="600" y="4"/>
                      <a:pt x="560" y="10"/>
                    </a:cubicBezTo>
                    <a:cubicBezTo>
                      <a:pt x="332" y="67"/>
                      <a:pt x="138" y="204"/>
                      <a:pt x="12" y="387"/>
                    </a:cubicBezTo>
                    <a:cubicBezTo>
                      <a:pt x="1" y="398"/>
                      <a:pt x="12" y="421"/>
                      <a:pt x="24" y="433"/>
                    </a:cubicBezTo>
                    <a:cubicBezTo>
                      <a:pt x="27" y="436"/>
                      <a:pt x="31" y="437"/>
                      <a:pt x="36" y="437"/>
                    </a:cubicBezTo>
                    <a:cubicBezTo>
                      <a:pt x="48" y="437"/>
                      <a:pt x="61" y="429"/>
                      <a:pt x="69" y="421"/>
                    </a:cubicBezTo>
                    <a:cubicBezTo>
                      <a:pt x="183" y="250"/>
                      <a:pt x="366" y="125"/>
                      <a:pt x="572" y="67"/>
                    </a:cubicBezTo>
                    <a:cubicBezTo>
                      <a:pt x="609" y="61"/>
                      <a:pt x="646" y="58"/>
                      <a:pt x="683" y="58"/>
                    </a:cubicBezTo>
                    <a:cubicBezTo>
                      <a:pt x="839" y="58"/>
                      <a:pt x="990" y="114"/>
                      <a:pt x="1119" y="216"/>
                    </a:cubicBezTo>
                    <a:cubicBezTo>
                      <a:pt x="1644" y="581"/>
                      <a:pt x="1279" y="1346"/>
                      <a:pt x="1279" y="1357"/>
                    </a:cubicBezTo>
                    <a:cubicBezTo>
                      <a:pt x="1279" y="1368"/>
                      <a:pt x="1279" y="1391"/>
                      <a:pt x="1302" y="1391"/>
                    </a:cubicBezTo>
                    <a:lnTo>
                      <a:pt x="1313" y="1391"/>
                    </a:lnTo>
                    <a:cubicBezTo>
                      <a:pt x="1325" y="1391"/>
                      <a:pt x="1336" y="1391"/>
                      <a:pt x="1336" y="1380"/>
                    </a:cubicBezTo>
                    <a:cubicBezTo>
                      <a:pt x="1348" y="1368"/>
                      <a:pt x="1724" y="570"/>
                      <a:pt x="1154" y="159"/>
                    </a:cubicBezTo>
                    <a:cubicBezTo>
                      <a:pt x="1015" y="57"/>
                      <a:pt x="847" y="1"/>
                      <a:pt x="679" y="1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881;p64"/>
              <p:cNvSpPr/>
              <p:nvPr/>
            </p:nvSpPr>
            <p:spPr>
              <a:xfrm>
                <a:off x="6536908" y="2927683"/>
                <a:ext cx="30879" cy="7704"/>
              </a:xfrm>
              <a:custGeom>
                <a:avLst/>
                <a:gdLst/>
                <a:ahLst/>
                <a:cxnLst/>
                <a:rect l="l" t="t" r="r" b="b"/>
                <a:pathLst>
                  <a:path w="986" h="246" extrusionOk="0">
                    <a:moveTo>
                      <a:pt x="528" y="0"/>
                    </a:moveTo>
                    <a:cubicBezTo>
                      <a:pt x="257" y="0"/>
                      <a:pt x="23" y="166"/>
                      <a:pt x="23" y="166"/>
                    </a:cubicBezTo>
                    <a:cubicBezTo>
                      <a:pt x="0" y="189"/>
                      <a:pt x="11" y="223"/>
                      <a:pt x="46" y="223"/>
                    </a:cubicBezTo>
                    <a:lnTo>
                      <a:pt x="57" y="223"/>
                    </a:lnTo>
                    <a:cubicBezTo>
                      <a:pt x="57" y="216"/>
                      <a:pt x="277" y="67"/>
                      <a:pt x="525" y="67"/>
                    </a:cubicBezTo>
                    <a:cubicBezTo>
                      <a:pt x="656" y="67"/>
                      <a:pt x="795" y="108"/>
                      <a:pt x="913" y="235"/>
                    </a:cubicBezTo>
                    <a:cubicBezTo>
                      <a:pt x="918" y="242"/>
                      <a:pt x="925" y="245"/>
                      <a:pt x="932" y="245"/>
                    </a:cubicBezTo>
                    <a:cubicBezTo>
                      <a:pt x="957" y="245"/>
                      <a:pt x="985" y="207"/>
                      <a:pt x="959" y="189"/>
                    </a:cubicBezTo>
                    <a:cubicBezTo>
                      <a:pt x="824" y="47"/>
                      <a:pt x="671" y="0"/>
                      <a:pt x="528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882;p64"/>
              <p:cNvSpPr/>
              <p:nvPr/>
            </p:nvSpPr>
            <p:spPr>
              <a:xfrm>
                <a:off x="6697380" y="2821704"/>
                <a:ext cx="40775" cy="103692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3311" extrusionOk="0">
                    <a:moveTo>
                      <a:pt x="217" y="1"/>
                    </a:moveTo>
                    <a:cubicBezTo>
                      <a:pt x="206" y="1"/>
                      <a:pt x="194" y="12"/>
                      <a:pt x="183" y="24"/>
                    </a:cubicBezTo>
                    <a:cubicBezTo>
                      <a:pt x="171" y="241"/>
                      <a:pt x="0" y="2078"/>
                      <a:pt x="137" y="2306"/>
                    </a:cubicBezTo>
                    <a:cubicBezTo>
                      <a:pt x="184" y="2386"/>
                      <a:pt x="261" y="2454"/>
                      <a:pt x="397" y="2454"/>
                    </a:cubicBezTo>
                    <a:cubicBezTo>
                      <a:pt x="494" y="2454"/>
                      <a:pt x="621" y="2419"/>
                      <a:pt x="788" y="2329"/>
                    </a:cubicBezTo>
                    <a:lnTo>
                      <a:pt x="810" y="2318"/>
                    </a:lnTo>
                    <a:cubicBezTo>
                      <a:pt x="851" y="2287"/>
                      <a:pt x="896" y="2273"/>
                      <a:pt x="940" y="2273"/>
                    </a:cubicBezTo>
                    <a:cubicBezTo>
                      <a:pt x="996" y="2273"/>
                      <a:pt x="1051" y="2296"/>
                      <a:pt x="1096" y="2340"/>
                    </a:cubicBezTo>
                    <a:cubicBezTo>
                      <a:pt x="1221" y="2500"/>
                      <a:pt x="1233" y="2728"/>
                      <a:pt x="1141" y="2911"/>
                    </a:cubicBezTo>
                    <a:cubicBezTo>
                      <a:pt x="1050" y="3059"/>
                      <a:pt x="913" y="3174"/>
                      <a:pt x="765" y="3253"/>
                    </a:cubicBezTo>
                    <a:cubicBezTo>
                      <a:pt x="742" y="3253"/>
                      <a:pt x="730" y="3276"/>
                      <a:pt x="742" y="3288"/>
                    </a:cubicBezTo>
                    <a:cubicBezTo>
                      <a:pt x="753" y="3299"/>
                      <a:pt x="765" y="3310"/>
                      <a:pt x="776" y="3310"/>
                    </a:cubicBezTo>
                    <a:lnTo>
                      <a:pt x="788" y="3299"/>
                    </a:lnTo>
                    <a:cubicBezTo>
                      <a:pt x="959" y="3219"/>
                      <a:pt x="1096" y="3094"/>
                      <a:pt x="1198" y="2934"/>
                    </a:cubicBezTo>
                    <a:cubicBezTo>
                      <a:pt x="1301" y="2717"/>
                      <a:pt x="1278" y="2477"/>
                      <a:pt x="1141" y="2283"/>
                    </a:cubicBezTo>
                    <a:cubicBezTo>
                      <a:pt x="1089" y="2231"/>
                      <a:pt x="1018" y="2205"/>
                      <a:pt x="946" y="2205"/>
                    </a:cubicBezTo>
                    <a:cubicBezTo>
                      <a:pt x="892" y="2205"/>
                      <a:pt x="836" y="2220"/>
                      <a:pt x="788" y="2249"/>
                    </a:cubicBezTo>
                    <a:lnTo>
                      <a:pt x="765" y="2261"/>
                    </a:lnTo>
                    <a:cubicBezTo>
                      <a:pt x="617" y="2338"/>
                      <a:pt x="493" y="2378"/>
                      <a:pt x="396" y="2378"/>
                    </a:cubicBezTo>
                    <a:cubicBezTo>
                      <a:pt x="306" y="2378"/>
                      <a:pt x="238" y="2343"/>
                      <a:pt x="194" y="2272"/>
                    </a:cubicBezTo>
                    <a:cubicBezTo>
                      <a:pt x="80" y="2089"/>
                      <a:pt x="194" y="594"/>
                      <a:pt x="251" y="35"/>
                    </a:cubicBezTo>
                    <a:cubicBezTo>
                      <a:pt x="251" y="12"/>
                      <a:pt x="240" y="1"/>
                      <a:pt x="217" y="1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883;p64"/>
              <p:cNvSpPr/>
              <p:nvPr/>
            </p:nvSpPr>
            <p:spPr>
              <a:xfrm>
                <a:off x="6687703" y="2942872"/>
                <a:ext cx="47227" cy="18258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583" extrusionOk="0">
                    <a:moveTo>
                      <a:pt x="12" y="1"/>
                    </a:moveTo>
                    <a:lnTo>
                      <a:pt x="12" y="1"/>
                    </a:lnTo>
                    <a:cubicBezTo>
                      <a:pt x="1" y="115"/>
                      <a:pt x="1" y="229"/>
                      <a:pt x="24" y="343"/>
                    </a:cubicBezTo>
                    <a:cubicBezTo>
                      <a:pt x="54" y="342"/>
                      <a:pt x="84" y="342"/>
                      <a:pt x="114" y="342"/>
                    </a:cubicBezTo>
                    <a:cubicBezTo>
                      <a:pt x="562" y="342"/>
                      <a:pt x="999" y="422"/>
                      <a:pt x="1416" y="583"/>
                    </a:cubicBezTo>
                    <a:cubicBezTo>
                      <a:pt x="1462" y="491"/>
                      <a:pt x="1496" y="389"/>
                      <a:pt x="1507" y="286"/>
                    </a:cubicBezTo>
                    <a:cubicBezTo>
                      <a:pt x="1028" y="115"/>
                      <a:pt x="526" y="12"/>
                      <a:pt x="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884;p64"/>
              <p:cNvSpPr/>
              <p:nvPr/>
            </p:nvSpPr>
            <p:spPr>
              <a:xfrm>
                <a:off x="6688423" y="2953552"/>
                <a:ext cx="43657" cy="20231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646" extrusionOk="0">
                    <a:moveTo>
                      <a:pt x="91" y="1"/>
                    </a:moveTo>
                    <a:cubicBezTo>
                      <a:pt x="61" y="1"/>
                      <a:pt x="31" y="1"/>
                      <a:pt x="1" y="2"/>
                    </a:cubicBezTo>
                    <a:cubicBezTo>
                      <a:pt x="24" y="310"/>
                      <a:pt x="252" y="573"/>
                      <a:pt x="571" y="630"/>
                    </a:cubicBezTo>
                    <a:cubicBezTo>
                      <a:pt x="637" y="640"/>
                      <a:pt x="698" y="645"/>
                      <a:pt x="755" y="645"/>
                    </a:cubicBezTo>
                    <a:cubicBezTo>
                      <a:pt x="1119" y="645"/>
                      <a:pt x="1294" y="439"/>
                      <a:pt x="1393" y="242"/>
                    </a:cubicBezTo>
                    <a:cubicBezTo>
                      <a:pt x="976" y="81"/>
                      <a:pt x="539" y="1"/>
                      <a:pt x="91" y="1"/>
                    </a:cubicBezTo>
                    <a:close/>
                  </a:path>
                </a:pathLst>
              </a:custGeom>
              <a:solidFill>
                <a:srgbClr val="B348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885;p64"/>
              <p:cNvSpPr/>
              <p:nvPr/>
            </p:nvSpPr>
            <p:spPr>
              <a:xfrm>
                <a:off x="6600514" y="2926055"/>
                <a:ext cx="68303" cy="37205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188" extrusionOk="0">
                    <a:moveTo>
                      <a:pt x="799" y="1"/>
                    </a:moveTo>
                    <a:cubicBezTo>
                      <a:pt x="411" y="1"/>
                      <a:pt x="112" y="135"/>
                      <a:pt x="69" y="367"/>
                    </a:cubicBezTo>
                    <a:cubicBezTo>
                      <a:pt x="0" y="663"/>
                      <a:pt x="411" y="1017"/>
                      <a:pt x="970" y="1143"/>
                    </a:cubicBezTo>
                    <a:cubicBezTo>
                      <a:pt x="1106" y="1173"/>
                      <a:pt x="1239" y="1187"/>
                      <a:pt x="1364" y="1187"/>
                    </a:cubicBezTo>
                    <a:cubicBezTo>
                      <a:pt x="1753" y="1187"/>
                      <a:pt x="2060" y="1048"/>
                      <a:pt x="2112" y="823"/>
                    </a:cubicBezTo>
                    <a:cubicBezTo>
                      <a:pt x="2180" y="515"/>
                      <a:pt x="1769" y="172"/>
                      <a:pt x="1210" y="47"/>
                    </a:cubicBezTo>
                    <a:cubicBezTo>
                      <a:pt x="1067" y="16"/>
                      <a:pt x="928" y="1"/>
                      <a:pt x="799" y="1"/>
                    </a:cubicBezTo>
                    <a:close/>
                  </a:path>
                </a:pathLst>
              </a:custGeom>
              <a:solidFill>
                <a:srgbClr val="ED6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886;p64"/>
              <p:cNvSpPr/>
              <p:nvPr/>
            </p:nvSpPr>
            <p:spPr>
              <a:xfrm>
                <a:off x="6746330" y="2926055"/>
                <a:ext cx="68303" cy="37205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188" extrusionOk="0">
                    <a:moveTo>
                      <a:pt x="1382" y="1"/>
                    </a:moveTo>
                    <a:cubicBezTo>
                      <a:pt x="1252" y="1"/>
                      <a:pt x="1113" y="16"/>
                      <a:pt x="971" y="47"/>
                    </a:cubicBezTo>
                    <a:cubicBezTo>
                      <a:pt x="411" y="172"/>
                      <a:pt x="1" y="515"/>
                      <a:pt x="69" y="823"/>
                    </a:cubicBezTo>
                    <a:cubicBezTo>
                      <a:pt x="121" y="1048"/>
                      <a:pt x="428" y="1187"/>
                      <a:pt x="817" y="1187"/>
                    </a:cubicBezTo>
                    <a:cubicBezTo>
                      <a:pt x="942" y="1187"/>
                      <a:pt x="1075" y="1173"/>
                      <a:pt x="1210" y="1143"/>
                    </a:cubicBezTo>
                    <a:cubicBezTo>
                      <a:pt x="1769" y="1017"/>
                      <a:pt x="2180" y="663"/>
                      <a:pt x="2112" y="367"/>
                    </a:cubicBezTo>
                    <a:cubicBezTo>
                      <a:pt x="2069" y="135"/>
                      <a:pt x="1769" y="1"/>
                      <a:pt x="1382" y="1"/>
                    </a:cubicBezTo>
                    <a:close/>
                  </a:path>
                </a:pathLst>
              </a:custGeom>
              <a:solidFill>
                <a:srgbClr val="ED6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887;p64"/>
              <p:cNvSpPr/>
              <p:nvPr/>
            </p:nvSpPr>
            <p:spPr>
              <a:xfrm>
                <a:off x="6629828" y="2886062"/>
                <a:ext cx="39335" cy="21108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674" fill="none" extrusionOk="0">
                    <a:moveTo>
                      <a:pt x="0" y="673"/>
                    </a:moveTo>
                    <a:cubicBezTo>
                      <a:pt x="0" y="673"/>
                      <a:pt x="91" y="0"/>
                      <a:pt x="639" y="0"/>
                    </a:cubicBezTo>
                    <a:cubicBezTo>
                      <a:pt x="1187" y="0"/>
                      <a:pt x="1256" y="673"/>
                      <a:pt x="1256" y="673"/>
                    </a:cubicBezTo>
                  </a:path>
                </a:pathLst>
              </a:custGeom>
              <a:noFill/>
              <a:ln w="1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888;p64"/>
              <p:cNvSpPr/>
              <p:nvPr/>
            </p:nvSpPr>
            <p:spPr>
              <a:xfrm>
                <a:off x="6619806" y="2899278"/>
                <a:ext cx="10397" cy="538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172" fill="none" extrusionOk="0">
                    <a:moveTo>
                      <a:pt x="332" y="172"/>
                    </a:moveTo>
                    <a:lnTo>
                      <a:pt x="1" y="0"/>
                    </a:lnTo>
                  </a:path>
                </a:pathLst>
              </a:custGeom>
              <a:noFill/>
              <a:ln w="1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889;p64"/>
              <p:cNvSpPr/>
              <p:nvPr/>
            </p:nvSpPr>
            <p:spPr>
              <a:xfrm>
                <a:off x="6623752" y="2895332"/>
                <a:ext cx="7172" cy="397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27" fill="none" extrusionOk="0">
                    <a:moveTo>
                      <a:pt x="228" y="126"/>
                    </a:moveTo>
                    <a:lnTo>
                      <a:pt x="0" y="1"/>
                    </a:lnTo>
                  </a:path>
                </a:pathLst>
              </a:custGeom>
              <a:noFill/>
              <a:ln w="22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890;p64"/>
              <p:cNvSpPr/>
              <p:nvPr/>
            </p:nvSpPr>
            <p:spPr>
              <a:xfrm>
                <a:off x="6748115" y="2886062"/>
                <a:ext cx="39711" cy="21108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674" fill="none" extrusionOk="0">
                    <a:moveTo>
                      <a:pt x="1267" y="673"/>
                    </a:moveTo>
                    <a:cubicBezTo>
                      <a:pt x="1267" y="673"/>
                      <a:pt x="1176" y="0"/>
                      <a:pt x="628" y="0"/>
                    </a:cubicBezTo>
                    <a:cubicBezTo>
                      <a:pt x="81" y="0"/>
                      <a:pt x="1" y="673"/>
                      <a:pt x="1" y="673"/>
                    </a:cubicBezTo>
                  </a:path>
                </a:pathLst>
              </a:custGeom>
              <a:noFill/>
              <a:ln w="1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891;p64"/>
              <p:cNvSpPr/>
              <p:nvPr/>
            </p:nvSpPr>
            <p:spPr>
              <a:xfrm>
                <a:off x="6787074" y="2899278"/>
                <a:ext cx="10742" cy="5387"/>
              </a:xfrm>
              <a:custGeom>
                <a:avLst/>
                <a:gdLst/>
                <a:ahLst/>
                <a:cxnLst/>
                <a:rect l="l" t="t" r="r" b="b"/>
                <a:pathLst>
                  <a:path w="343" h="172" fill="none" extrusionOk="0">
                    <a:moveTo>
                      <a:pt x="1" y="172"/>
                    </a:moveTo>
                    <a:lnTo>
                      <a:pt x="343" y="0"/>
                    </a:lnTo>
                  </a:path>
                </a:pathLst>
              </a:custGeom>
              <a:noFill/>
              <a:ln w="17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892;p64"/>
              <p:cNvSpPr/>
              <p:nvPr/>
            </p:nvSpPr>
            <p:spPr>
              <a:xfrm>
                <a:off x="6786730" y="2895332"/>
                <a:ext cx="7172" cy="397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27" fill="none" extrusionOk="0">
                    <a:moveTo>
                      <a:pt x="0" y="126"/>
                    </a:moveTo>
                    <a:lnTo>
                      <a:pt x="228" y="1"/>
                    </a:lnTo>
                  </a:path>
                </a:pathLst>
              </a:custGeom>
              <a:noFill/>
              <a:ln w="227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893;p64"/>
              <p:cNvSpPr/>
              <p:nvPr/>
            </p:nvSpPr>
            <p:spPr>
              <a:xfrm>
                <a:off x="6488992" y="2685660"/>
                <a:ext cx="367793" cy="213773"/>
              </a:xfrm>
              <a:custGeom>
                <a:avLst/>
                <a:gdLst/>
                <a:ahLst/>
                <a:cxnLst/>
                <a:rect l="l" t="t" r="r" b="b"/>
                <a:pathLst>
                  <a:path w="11744" h="6826" extrusionOk="0">
                    <a:moveTo>
                      <a:pt x="6422" y="0"/>
                    </a:moveTo>
                    <a:cubicBezTo>
                      <a:pt x="5646" y="0"/>
                      <a:pt x="4822" y="134"/>
                      <a:pt x="4006" y="453"/>
                    </a:cubicBezTo>
                    <a:cubicBezTo>
                      <a:pt x="4006" y="453"/>
                      <a:pt x="777" y="830"/>
                      <a:pt x="389" y="2542"/>
                    </a:cubicBezTo>
                    <a:cubicBezTo>
                      <a:pt x="1" y="4265"/>
                      <a:pt x="857" y="6799"/>
                      <a:pt x="857" y="6799"/>
                    </a:cubicBezTo>
                    <a:cubicBezTo>
                      <a:pt x="857" y="6799"/>
                      <a:pt x="958" y="6826"/>
                      <a:pt x="1130" y="6826"/>
                    </a:cubicBezTo>
                    <a:cubicBezTo>
                      <a:pt x="1616" y="6826"/>
                      <a:pt x="2668" y="6608"/>
                      <a:pt x="3596" y="4938"/>
                    </a:cubicBezTo>
                    <a:lnTo>
                      <a:pt x="6038" y="1960"/>
                    </a:lnTo>
                    <a:cubicBezTo>
                      <a:pt x="6038" y="1960"/>
                      <a:pt x="8449" y="4527"/>
                      <a:pt x="9296" y="4527"/>
                    </a:cubicBezTo>
                    <a:cubicBezTo>
                      <a:pt x="9367" y="4527"/>
                      <a:pt x="9426" y="4509"/>
                      <a:pt x="9473" y="4470"/>
                    </a:cubicBezTo>
                    <a:lnTo>
                      <a:pt x="8959" y="2759"/>
                    </a:lnTo>
                    <a:lnTo>
                      <a:pt x="8959" y="2759"/>
                    </a:lnTo>
                    <a:cubicBezTo>
                      <a:pt x="8959" y="2759"/>
                      <a:pt x="10066" y="4859"/>
                      <a:pt x="10306" y="5018"/>
                    </a:cubicBezTo>
                    <a:cubicBezTo>
                      <a:pt x="10535" y="5153"/>
                      <a:pt x="10726" y="6226"/>
                      <a:pt x="11129" y="6226"/>
                    </a:cubicBezTo>
                    <a:cubicBezTo>
                      <a:pt x="11168" y="6226"/>
                      <a:pt x="11210" y="6216"/>
                      <a:pt x="11253" y="6194"/>
                    </a:cubicBezTo>
                    <a:cubicBezTo>
                      <a:pt x="11744" y="5943"/>
                      <a:pt x="11253" y="2587"/>
                      <a:pt x="10352" y="1469"/>
                    </a:cubicBezTo>
                    <a:cubicBezTo>
                      <a:pt x="9724" y="699"/>
                      <a:pt x="8197" y="0"/>
                      <a:pt x="6422" y="0"/>
                    </a:cubicBez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894;p64"/>
              <p:cNvSpPr/>
              <p:nvPr/>
            </p:nvSpPr>
            <p:spPr>
              <a:xfrm>
                <a:off x="6576212" y="2672194"/>
                <a:ext cx="48981" cy="41965"/>
              </a:xfrm>
              <a:custGeom>
                <a:avLst/>
                <a:gdLst/>
                <a:ahLst/>
                <a:cxnLst/>
                <a:rect l="l" t="t" r="r" b="b"/>
                <a:pathLst>
                  <a:path w="1564" h="1340" extrusionOk="0">
                    <a:moveTo>
                      <a:pt x="1077" y="1"/>
                    </a:moveTo>
                    <a:cubicBezTo>
                      <a:pt x="774" y="1"/>
                      <a:pt x="822" y="1112"/>
                      <a:pt x="822" y="1112"/>
                    </a:cubicBezTo>
                    <a:cubicBezTo>
                      <a:pt x="822" y="1112"/>
                      <a:pt x="655" y="434"/>
                      <a:pt x="361" y="434"/>
                    </a:cubicBezTo>
                    <a:cubicBezTo>
                      <a:pt x="348" y="434"/>
                      <a:pt x="334" y="435"/>
                      <a:pt x="320" y="438"/>
                    </a:cubicBezTo>
                    <a:cubicBezTo>
                      <a:pt x="0" y="518"/>
                      <a:pt x="639" y="1340"/>
                      <a:pt x="639" y="1340"/>
                    </a:cubicBezTo>
                    <a:lnTo>
                      <a:pt x="1027" y="1340"/>
                    </a:lnTo>
                    <a:cubicBezTo>
                      <a:pt x="1370" y="1192"/>
                      <a:pt x="1564" y="256"/>
                      <a:pt x="1164" y="28"/>
                    </a:cubicBezTo>
                    <a:cubicBezTo>
                      <a:pt x="1132" y="9"/>
                      <a:pt x="1103" y="1"/>
                      <a:pt x="1077" y="1"/>
                    </a:cubicBez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895;p64"/>
              <p:cNvSpPr/>
              <p:nvPr/>
            </p:nvSpPr>
            <p:spPr>
              <a:xfrm>
                <a:off x="6518901" y="3065105"/>
                <a:ext cx="337196" cy="313801"/>
              </a:xfrm>
              <a:custGeom>
                <a:avLst/>
                <a:gdLst/>
                <a:ahLst/>
                <a:cxnLst/>
                <a:rect l="l" t="t" r="r" b="b"/>
                <a:pathLst>
                  <a:path w="10767" h="10020" extrusionOk="0">
                    <a:moveTo>
                      <a:pt x="6760" y="1"/>
                    </a:moveTo>
                    <a:cubicBezTo>
                      <a:pt x="6760" y="1"/>
                      <a:pt x="6884" y="670"/>
                      <a:pt x="5297" y="670"/>
                    </a:cubicBezTo>
                    <a:cubicBezTo>
                      <a:pt x="4522" y="670"/>
                      <a:pt x="3339" y="511"/>
                      <a:pt x="1534" y="35"/>
                    </a:cubicBezTo>
                    <a:cubicBezTo>
                      <a:pt x="1534" y="35"/>
                      <a:pt x="575" y="1222"/>
                      <a:pt x="16" y="8583"/>
                    </a:cubicBezTo>
                    <a:cubicBezTo>
                      <a:pt x="0" y="8741"/>
                      <a:pt x="2669" y="10020"/>
                      <a:pt x="5181" y="10020"/>
                    </a:cubicBezTo>
                    <a:cubicBezTo>
                      <a:pt x="6297" y="10020"/>
                      <a:pt x="7383" y="9767"/>
                      <a:pt x="8187" y="9050"/>
                    </a:cubicBezTo>
                    <a:cubicBezTo>
                      <a:pt x="8643" y="8640"/>
                      <a:pt x="8404" y="8583"/>
                      <a:pt x="8324" y="7921"/>
                    </a:cubicBezTo>
                    <a:cubicBezTo>
                      <a:pt x="8301" y="7681"/>
                      <a:pt x="8301" y="7441"/>
                      <a:pt x="8312" y="7202"/>
                    </a:cubicBezTo>
                    <a:cubicBezTo>
                      <a:pt x="8324" y="6905"/>
                      <a:pt x="8347" y="6620"/>
                      <a:pt x="8358" y="6334"/>
                    </a:cubicBezTo>
                    <a:cubicBezTo>
                      <a:pt x="8404" y="5821"/>
                      <a:pt x="8415" y="5307"/>
                      <a:pt x="8392" y="4794"/>
                    </a:cubicBezTo>
                    <a:cubicBezTo>
                      <a:pt x="8552" y="4714"/>
                      <a:pt x="8701" y="4623"/>
                      <a:pt x="8837" y="4531"/>
                    </a:cubicBezTo>
                    <a:cubicBezTo>
                      <a:pt x="9842" y="3847"/>
                      <a:pt x="10766" y="2717"/>
                      <a:pt x="10766" y="2717"/>
                    </a:cubicBezTo>
                    <a:cubicBezTo>
                      <a:pt x="10675" y="2557"/>
                      <a:pt x="10584" y="2397"/>
                      <a:pt x="10481" y="2249"/>
                    </a:cubicBezTo>
                    <a:cubicBezTo>
                      <a:pt x="10207" y="1849"/>
                      <a:pt x="9876" y="1484"/>
                      <a:pt x="9499" y="1165"/>
                    </a:cubicBezTo>
                    <a:cubicBezTo>
                      <a:pt x="8723" y="514"/>
                      <a:pt x="7765" y="115"/>
                      <a:pt x="67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896;p64"/>
              <p:cNvSpPr/>
              <p:nvPr/>
            </p:nvSpPr>
            <p:spPr>
              <a:xfrm>
                <a:off x="6667002" y="3299581"/>
                <a:ext cx="59002" cy="43970"/>
              </a:xfrm>
              <a:custGeom>
                <a:avLst/>
                <a:gdLst/>
                <a:ahLst/>
                <a:cxnLst/>
                <a:rect l="l" t="t" r="r" b="b"/>
                <a:pathLst>
                  <a:path w="1884" h="1404" fill="none" extrusionOk="0">
                    <a:moveTo>
                      <a:pt x="0" y="1404"/>
                    </a:moveTo>
                    <a:cubicBezTo>
                      <a:pt x="765" y="1141"/>
                      <a:pt x="1415" y="651"/>
                      <a:pt x="1883" y="0"/>
                    </a:cubicBezTo>
                  </a:path>
                </a:pathLst>
              </a:custGeom>
              <a:noFill/>
              <a:ln w="1700" cap="rnd" cmpd="sng">
                <a:solidFill>
                  <a:srgbClr val="3A4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897;p64"/>
              <p:cNvSpPr/>
              <p:nvPr/>
            </p:nvSpPr>
            <p:spPr>
              <a:xfrm>
                <a:off x="6626602" y="3255611"/>
                <a:ext cx="109768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1541" fill="none" extrusionOk="0">
                    <a:moveTo>
                      <a:pt x="0" y="1541"/>
                    </a:moveTo>
                    <a:cubicBezTo>
                      <a:pt x="1313" y="1438"/>
                      <a:pt x="2545" y="890"/>
                      <a:pt x="3504" y="0"/>
                    </a:cubicBezTo>
                  </a:path>
                </a:pathLst>
              </a:custGeom>
              <a:noFill/>
              <a:ln w="1700" cap="rnd" cmpd="sng">
                <a:solidFill>
                  <a:srgbClr val="3A4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898;p64"/>
              <p:cNvSpPr/>
              <p:nvPr/>
            </p:nvSpPr>
            <p:spPr>
              <a:xfrm>
                <a:off x="6777428" y="3161595"/>
                <a:ext cx="6451" cy="79734"/>
              </a:xfrm>
              <a:custGeom>
                <a:avLst/>
                <a:gdLst/>
                <a:ahLst/>
                <a:cxnLst/>
                <a:rect l="l" t="t" r="r" b="b"/>
                <a:pathLst>
                  <a:path w="206" h="2546" fill="none" extrusionOk="0">
                    <a:moveTo>
                      <a:pt x="0" y="1"/>
                    </a:moveTo>
                    <a:cubicBezTo>
                      <a:pt x="57" y="1"/>
                      <a:pt x="206" y="1690"/>
                      <a:pt x="149" y="2546"/>
                    </a:cubicBezTo>
                  </a:path>
                </a:pathLst>
              </a:custGeom>
              <a:noFill/>
              <a:ln w="1700" cap="rnd" cmpd="sng">
                <a:solidFill>
                  <a:srgbClr val="3A4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899;p64"/>
              <p:cNvSpPr/>
              <p:nvPr/>
            </p:nvSpPr>
            <p:spPr>
              <a:xfrm>
                <a:off x="6781719" y="3182703"/>
                <a:ext cx="29344" cy="21452"/>
              </a:xfrm>
              <a:custGeom>
                <a:avLst/>
                <a:gdLst/>
                <a:ahLst/>
                <a:cxnLst/>
                <a:rect l="l" t="t" r="r" b="b"/>
                <a:pathLst>
                  <a:path w="937" h="685" fill="none" extrusionOk="0">
                    <a:moveTo>
                      <a:pt x="0" y="685"/>
                    </a:moveTo>
                    <a:cubicBezTo>
                      <a:pt x="0" y="685"/>
                      <a:pt x="263" y="594"/>
                      <a:pt x="936" y="0"/>
                    </a:cubicBezTo>
                  </a:path>
                </a:pathLst>
              </a:custGeom>
              <a:noFill/>
              <a:ln w="1700" cap="rnd" cmpd="sng">
                <a:solidFill>
                  <a:srgbClr val="3A4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900;p64"/>
              <p:cNvSpPr/>
              <p:nvPr/>
            </p:nvSpPr>
            <p:spPr>
              <a:xfrm>
                <a:off x="6520466" y="3326358"/>
                <a:ext cx="251981" cy="85465"/>
              </a:xfrm>
              <a:custGeom>
                <a:avLst/>
                <a:gdLst/>
                <a:ahLst/>
                <a:cxnLst/>
                <a:rect l="l" t="t" r="r" b="b"/>
                <a:pathLst>
                  <a:path w="8046" h="2729" fill="none" extrusionOk="0">
                    <a:moveTo>
                      <a:pt x="0" y="1"/>
                    </a:moveTo>
                    <a:cubicBezTo>
                      <a:pt x="0" y="1"/>
                      <a:pt x="6288" y="2728"/>
                      <a:pt x="8046" y="195"/>
                    </a:cubicBezTo>
                  </a:path>
                </a:pathLst>
              </a:custGeom>
              <a:noFill/>
              <a:ln w="1700" cap="rnd" cmpd="sng">
                <a:solidFill>
                  <a:srgbClr val="3A4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901;p64"/>
              <p:cNvSpPr/>
              <p:nvPr/>
            </p:nvSpPr>
            <p:spPr>
              <a:xfrm>
                <a:off x="6543046" y="2856686"/>
                <a:ext cx="39992" cy="43844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400" extrusionOk="0">
                    <a:moveTo>
                      <a:pt x="286" y="286"/>
                    </a:moveTo>
                    <a:cubicBezTo>
                      <a:pt x="322" y="286"/>
                      <a:pt x="373" y="312"/>
                      <a:pt x="443" y="379"/>
                    </a:cubicBezTo>
                    <a:cubicBezTo>
                      <a:pt x="580" y="504"/>
                      <a:pt x="957" y="1018"/>
                      <a:pt x="671" y="1109"/>
                    </a:cubicBezTo>
                    <a:cubicBezTo>
                      <a:pt x="653" y="1115"/>
                      <a:pt x="635" y="1117"/>
                      <a:pt x="617" y="1117"/>
                    </a:cubicBezTo>
                    <a:cubicBezTo>
                      <a:pt x="346" y="1117"/>
                      <a:pt x="215" y="493"/>
                      <a:pt x="215" y="493"/>
                    </a:cubicBezTo>
                    <a:cubicBezTo>
                      <a:pt x="199" y="414"/>
                      <a:pt x="205" y="286"/>
                      <a:pt x="286" y="286"/>
                    </a:cubicBezTo>
                    <a:close/>
                    <a:moveTo>
                      <a:pt x="147" y="0"/>
                    </a:moveTo>
                    <a:cubicBezTo>
                      <a:pt x="7" y="0"/>
                      <a:pt x="1" y="214"/>
                      <a:pt x="32" y="356"/>
                    </a:cubicBezTo>
                    <a:cubicBezTo>
                      <a:pt x="32" y="356"/>
                      <a:pt x="241" y="1400"/>
                      <a:pt x="696" y="1400"/>
                    </a:cubicBezTo>
                    <a:cubicBezTo>
                      <a:pt x="728" y="1400"/>
                      <a:pt x="762" y="1395"/>
                      <a:pt x="797" y="1383"/>
                    </a:cubicBezTo>
                    <a:cubicBezTo>
                      <a:pt x="1276" y="1223"/>
                      <a:pt x="649" y="368"/>
                      <a:pt x="420" y="151"/>
                    </a:cubicBezTo>
                    <a:cubicBezTo>
                      <a:pt x="298" y="42"/>
                      <a:pt x="209" y="0"/>
                      <a:pt x="147" y="0"/>
                    </a:cubicBezTo>
                    <a:close/>
                  </a:path>
                </a:pathLst>
              </a:custGeom>
              <a:solidFill>
                <a:srgbClr val="ED73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02;p64"/>
              <p:cNvSpPr/>
              <p:nvPr/>
            </p:nvSpPr>
            <p:spPr>
              <a:xfrm>
                <a:off x="6560459" y="2838553"/>
                <a:ext cx="48667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1208" extrusionOk="0">
                    <a:moveTo>
                      <a:pt x="380" y="239"/>
                    </a:moveTo>
                    <a:cubicBezTo>
                      <a:pt x="414" y="239"/>
                      <a:pt x="461" y="252"/>
                      <a:pt x="526" y="285"/>
                    </a:cubicBezTo>
                    <a:cubicBezTo>
                      <a:pt x="697" y="365"/>
                      <a:pt x="1200" y="764"/>
                      <a:pt x="948" y="924"/>
                    </a:cubicBezTo>
                    <a:cubicBezTo>
                      <a:pt x="915" y="946"/>
                      <a:pt x="880" y="956"/>
                      <a:pt x="845" y="956"/>
                    </a:cubicBezTo>
                    <a:cubicBezTo>
                      <a:pt x="598" y="956"/>
                      <a:pt x="344" y="456"/>
                      <a:pt x="344" y="456"/>
                    </a:cubicBezTo>
                    <a:cubicBezTo>
                      <a:pt x="300" y="377"/>
                      <a:pt x="270" y="239"/>
                      <a:pt x="380" y="239"/>
                    </a:cubicBezTo>
                    <a:close/>
                    <a:moveTo>
                      <a:pt x="188" y="0"/>
                    </a:moveTo>
                    <a:cubicBezTo>
                      <a:pt x="0" y="0"/>
                      <a:pt x="57" y="245"/>
                      <a:pt x="127" y="376"/>
                    </a:cubicBezTo>
                    <a:cubicBezTo>
                      <a:pt x="127" y="376"/>
                      <a:pt x="555" y="1207"/>
                      <a:pt x="969" y="1207"/>
                    </a:cubicBezTo>
                    <a:cubicBezTo>
                      <a:pt x="1027" y="1207"/>
                      <a:pt x="1086" y="1190"/>
                      <a:pt x="1142" y="1152"/>
                    </a:cubicBezTo>
                    <a:cubicBezTo>
                      <a:pt x="1553" y="878"/>
                      <a:pt x="720" y="228"/>
                      <a:pt x="435" y="79"/>
                    </a:cubicBezTo>
                    <a:cubicBezTo>
                      <a:pt x="325" y="23"/>
                      <a:pt x="245" y="0"/>
                      <a:pt x="188" y="0"/>
                    </a:cubicBezTo>
                    <a:close/>
                  </a:path>
                </a:pathLst>
              </a:custGeom>
              <a:solidFill>
                <a:srgbClr val="ED73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03;p64"/>
              <p:cNvSpPr/>
              <p:nvPr/>
            </p:nvSpPr>
            <p:spPr>
              <a:xfrm>
                <a:off x="6631613" y="3027399"/>
                <a:ext cx="273433" cy="328145"/>
              </a:xfrm>
              <a:custGeom>
                <a:avLst/>
                <a:gdLst/>
                <a:ahLst/>
                <a:cxnLst/>
                <a:rect l="l" t="t" r="r" b="b"/>
                <a:pathLst>
                  <a:path w="8731" h="10478" extrusionOk="0">
                    <a:moveTo>
                      <a:pt x="7727" y="1"/>
                    </a:moveTo>
                    <a:cubicBezTo>
                      <a:pt x="7547" y="1"/>
                      <a:pt x="7396" y="269"/>
                      <a:pt x="7287" y="550"/>
                    </a:cubicBezTo>
                    <a:lnTo>
                      <a:pt x="7287" y="550"/>
                    </a:lnTo>
                    <a:cubicBezTo>
                      <a:pt x="7344" y="280"/>
                      <a:pt x="7356" y="22"/>
                      <a:pt x="7201" y="6"/>
                    </a:cubicBezTo>
                    <a:cubicBezTo>
                      <a:pt x="7196" y="6"/>
                      <a:pt x="7191" y="6"/>
                      <a:pt x="7185" y="6"/>
                    </a:cubicBezTo>
                    <a:cubicBezTo>
                      <a:pt x="6911" y="6"/>
                      <a:pt x="6765" y="712"/>
                      <a:pt x="6723" y="954"/>
                    </a:cubicBezTo>
                    <a:lnTo>
                      <a:pt x="6723" y="954"/>
                    </a:lnTo>
                    <a:cubicBezTo>
                      <a:pt x="6750" y="778"/>
                      <a:pt x="6799" y="376"/>
                      <a:pt x="6698" y="376"/>
                    </a:cubicBezTo>
                    <a:cubicBezTo>
                      <a:pt x="6676" y="376"/>
                      <a:pt x="6646" y="395"/>
                      <a:pt x="6608" y="440"/>
                    </a:cubicBezTo>
                    <a:cubicBezTo>
                      <a:pt x="6345" y="748"/>
                      <a:pt x="6345" y="3213"/>
                      <a:pt x="6345" y="3213"/>
                    </a:cubicBezTo>
                    <a:lnTo>
                      <a:pt x="4805" y="7561"/>
                    </a:lnTo>
                    <a:cubicBezTo>
                      <a:pt x="4805" y="7561"/>
                      <a:pt x="2933" y="6340"/>
                      <a:pt x="1792" y="4583"/>
                    </a:cubicBezTo>
                    <a:cubicBezTo>
                      <a:pt x="1221" y="3715"/>
                      <a:pt x="1564" y="3042"/>
                      <a:pt x="1096" y="2825"/>
                    </a:cubicBezTo>
                    <a:cubicBezTo>
                      <a:pt x="902" y="4012"/>
                      <a:pt x="0" y="5381"/>
                      <a:pt x="114" y="6603"/>
                    </a:cubicBezTo>
                    <a:cubicBezTo>
                      <a:pt x="555" y="7452"/>
                      <a:pt x="3046" y="10478"/>
                      <a:pt x="4865" y="10478"/>
                    </a:cubicBezTo>
                    <a:cubicBezTo>
                      <a:pt x="5026" y="10478"/>
                      <a:pt x="5181" y="10454"/>
                      <a:pt x="5330" y="10403"/>
                    </a:cubicBezTo>
                    <a:cubicBezTo>
                      <a:pt x="7555" y="9627"/>
                      <a:pt x="7578" y="3487"/>
                      <a:pt x="7578" y="3487"/>
                    </a:cubicBezTo>
                    <a:cubicBezTo>
                      <a:pt x="7989" y="3133"/>
                      <a:pt x="8731" y="1593"/>
                      <a:pt x="8457" y="1456"/>
                    </a:cubicBezTo>
                    <a:cubicBezTo>
                      <a:pt x="8426" y="1441"/>
                      <a:pt x="8395" y="1434"/>
                      <a:pt x="8365" y="1434"/>
                    </a:cubicBezTo>
                    <a:cubicBezTo>
                      <a:pt x="8141" y="1434"/>
                      <a:pt x="7955" y="1798"/>
                      <a:pt x="7955" y="1798"/>
                    </a:cubicBezTo>
                    <a:cubicBezTo>
                      <a:pt x="7955" y="1798"/>
                      <a:pt x="8639" y="337"/>
                      <a:pt x="8377" y="223"/>
                    </a:cubicBezTo>
                    <a:cubicBezTo>
                      <a:pt x="8364" y="218"/>
                      <a:pt x="8351" y="216"/>
                      <a:pt x="8338" y="216"/>
                    </a:cubicBezTo>
                    <a:cubicBezTo>
                      <a:pt x="8065" y="216"/>
                      <a:pt x="7681" y="1182"/>
                      <a:pt x="7681" y="1182"/>
                    </a:cubicBezTo>
                    <a:cubicBezTo>
                      <a:pt x="7681" y="1182"/>
                      <a:pt x="8057" y="143"/>
                      <a:pt x="7806" y="18"/>
                    </a:cubicBezTo>
                    <a:cubicBezTo>
                      <a:pt x="7779" y="6"/>
                      <a:pt x="7753" y="1"/>
                      <a:pt x="7727" y="1"/>
                    </a:cubicBezTo>
                    <a:close/>
                  </a:path>
                </a:pathLst>
              </a:custGeom>
              <a:solidFill>
                <a:srgbClr val="F882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04;p64"/>
              <p:cNvSpPr/>
              <p:nvPr/>
            </p:nvSpPr>
            <p:spPr>
              <a:xfrm>
                <a:off x="6531522" y="3071400"/>
                <a:ext cx="204472" cy="205693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6568" extrusionOk="0">
                    <a:moveTo>
                      <a:pt x="2016" y="0"/>
                    </a:moveTo>
                    <a:cubicBezTo>
                      <a:pt x="1971" y="0"/>
                      <a:pt x="1927" y="2"/>
                      <a:pt x="1884" y="5"/>
                    </a:cubicBezTo>
                    <a:cubicBezTo>
                      <a:pt x="1884" y="5"/>
                      <a:pt x="674" y="131"/>
                      <a:pt x="298" y="1260"/>
                    </a:cubicBezTo>
                    <a:cubicBezTo>
                      <a:pt x="46" y="1945"/>
                      <a:pt x="1" y="2687"/>
                      <a:pt x="172" y="3394"/>
                    </a:cubicBezTo>
                    <a:cubicBezTo>
                      <a:pt x="583" y="5072"/>
                      <a:pt x="2158" y="6168"/>
                      <a:pt x="3173" y="6567"/>
                    </a:cubicBezTo>
                    <a:cubicBezTo>
                      <a:pt x="3173" y="6567"/>
                      <a:pt x="6072" y="4319"/>
                      <a:pt x="6529" y="2812"/>
                    </a:cubicBezTo>
                    <a:cubicBezTo>
                      <a:pt x="6529" y="2812"/>
                      <a:pt x="3924" y="0"/>
                      <a:pt x="20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05;p64"/>
              <p:cNvSpPr/>
              <p:nvPr/>
            </p:nvSpPr>
            <p:spPr>
              <a:xfrm>
                <a:off x="6638753" y="3083332"/>
                <a:ext cx="97241" cy="117629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3756" fill="none" extrusionOk="0">
                    <a:moveTo>
                      <a:pt x="2306" y="3755"/>
                    </a:moveTo>
                    <a:cubicBezTo>
                      <a:pt x="2682" y="3299"/>
                      <a:pt x="2979" y="2842"/>
                      <a:pt x="3105" y="2431"/>
                    </a:cubicBezTo>
                    <a:cubicBezTo>
                      <a:pt x="3105" y="2431"/>
                      <a:pt x="1575" y="777"/>
                      <a:pt x="1" y="1"/>
                    </a:cubicBezTo>
                  </a:path>
                </a:pathLst>
              </a:custGeom>
              <a:noFill/>
              <a:ln w="1700" cap="rnd" cmpd="sng">
                <a:solidFill>
                  <a:srgbClr val="3A4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06;p64"/>
              <p:cNvSpPr/>
              <p:nvPr/>
            </p:nvSpPr>
            <p:spPr>
              <a:xfrm>
                <a:off x="6536908" y="3177693"/>
                <a:ext cx="115468" cy="99402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3174" fill="none" extrusionOk="0">
                    <a:moveTo>
                      <a:pt x="0" y="0"/>
                    </a:moveTo>
                    <a:cubicBezTo>
                      <a:pt x="411" y="1678"/>
                      <a:pt x="1986" y="2774"/>
                      <a:pt x="3001" y="3173"/>
                    </a:cubicBezTo>
                    <a:cubicBezTo>
                      <a:pt x="3001" y="3173"/>
                      <a:pt x="3287" y="2956"/>
                      <a:pt x="3686" y="2602"/>
                    </a:cubicBezTo>
                  </a:path>
                </a:pathLst>
              </a:custGeom>
              <a:noFill/>
              <a:ln w="1700" cap="rnd" cmpd="sng">
                <a:solidFill>
                  <a:srgbClr val="3A4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907;p64"/>
              <p:cNvSpPr/>
              <p:nvPr/>
            </p:nvSpPr>
            <p:spPr>
              <a:xfrm>
                <a:off x="6623032" y="3150885"/>
                <a:ext cx="104757" cy="122984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3927" fill="none" extrusionOk="0">
                    <a:moveTo>
                      <a:pt x="0" y="3926"/>
                    </a:moveTo>
                    <a:cubicBezTo>
                      <a:pt x="0" y="3926"/>
                      <a:pt x="2283" y="2146"/>
                      <a:pt x="3344" y="1"/>
                    </a:cubicBezTo>
                  </a:path>
                </a:pathLst>
              </a:custGeom>
              <a:noFill/>
              <a:ln w="1700" cap="rnd" cmpd="sng">
                <a:solidFill>
                  <a:srgbClr val="3A4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08;p64"/>
              <p:cNvSpPr/>
              <p:nvPr/>
            </p:nvSpPr>
            <p:spPr>
              <a:xfrm>
                <a:off x="6654475" y="3066170"/>
                <a:ext cx="85465" cy="35420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131" fill="none" extrusionOk="0">
                    <a:moveTo>
                      <a:pt x="1" y="823"/>
                    </a:moveTo>
                    <a:cubicBezTo>
                      <a:pt x="1" y="823"/>
                      <a:pt x="2660" y="1131"/>
                      <a:pt x="2728" y="1"/>
                    </a:cubicBezTo>
                  </a:path>
                </a:pathLst>
              </a:custGeom>
              <a:noFill/>
              <a:ln w="1700" cap="rnd" cmpd="sng">
                <a:solidFill>
                  <a:srgbClr val="3A4E6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909;p64"/>
              <p:cNvSpPr/>
              <p:nvPr/>
            </p:nvSpPr>
            <p:spPr>
              <a:xfrm>
                <a:off x="6708091" y="4016162"/>
                <a:ext cx="161222" cy="19699"/>
              </a:xfrm>
              <a:custGeom>
                <a:avLst/>
                <a:gdLst/>
                <a:ahLst/>
                <a:cxnLst/>
                <a:rect l="l" t="t" r="r" b="b"/>
                <a:pathLst>
                  <a:path w="5148" h="629" extrusionOk="0">
                    <a:moveTo>
                      <a:pt x="0" y="0"/>
                    </a:moveTo>
                    <a:cubicBezTo>
                      <a:pt x="0" y="126"/>
                      <a:pt x="23" y="251"/>
                      <a:pt x="46" y="388"/>
                    </a:cubicBezTo>
                    <a:cubicBezTo>
                      <a:pt x="46" y="388"/>
                      <a:pt x="754" y="628"/>
                      <a:pt x="2694" y="628"/>
                    </a:cubicBezTo>
                    <a:cubicBezTo>
                      <a:pt x="4862" y="628"/>
                      <a:pt x="5147" y="354"/>
                      <a:pt x="5147" y="354"/>
                    </a:cubicBezTo>
                    <a:cubicBezTo>
                      <a:pt x="5147" y="263"/>
                      <a:pt x="5136" y="183"/>
                      <a:pt x="5113" y="92"/>
                    </a:cubicBezTo>
                    <a:cubicBezTo>
                      <a:pt x="4340" y="248"/>
                      <a:pt x="3555" y="326"/>
                      <a:pt x="2770" y="326"/>
                    </a:cubicBezTo>
                    <a:cubicBezTo>
                      <a:pt x="1840" y="326"/>
                      <a:pt x="910" y="217"/>
                      <a:pt x="0" y="0"/>
                    </a:cubicBezTo>
                    <a:close/>
                  </a:path>
                </a:pathLst>
              </a:custGeom>
              <a:solidFill>
                <a:srgbClr val="151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910;p64"/>
              <p:cNvSpPr/>
              <p:nvPr/>
            </p:nvSpPr>
            <p:spPr>
              <a:xfrm>
                <a:off x="6762772" y="3978987"/>
                <a:ext cx="41840" cy="5114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633" extrusionOk="0">
                    <a:moveTo>
                      <a:pt x="834" y="1"/>
                    </a:moveTo>
                    <a:cubicBezTo>
                      <a:pt x="354" y="434"/>
                      <a:pt x="1" y="1610"/>
                      <a:pt x="1" y="1610"/>
                    </a:cubicBezTo>
                    <a:lnTo>
                      <a:pt x="720" y="1632"/>
                    </a:lnTo>
                    <a:cubicBezTo>
                      <a:pt x="765" y="971"/>
                      <a:pt x="1336" y="195"/>
                      <a:pt x="1336" y="195"/>
                    </a:cubicBezTo>
                    <a:lnTo>
                      <a:pt x="834" y="1"/>
                    </a:lnTo>
                    <a:close/>
                  </a:path>
                </a:pathLst>
              </a:custGeom>
              <a:solidFill>
                <a:srgbClr val="151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911;p64"/>
              <p:cNvSpPr/>
              <p:nvPr/>
            </p:nvSpPr>
            <p:spPr>
              <a:xfrm>
                <a:off x="6800666" y="3990794"/>
                <a:ext cx="33979" cy="39335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256" extrusionOk="0">
                    <a:moveTo>
                      <a:pt x="628" y="0"/>
                    </a:moveTo>
                    <a:cubicBezTo>
                      <a:pt x="137" y="434"/>
                      <a:pt x="0" y="1233"/>
                      <a:pt x="0" y="1233"/>
                    </a:cubicBezTo>
                    <a:lnTo>
                      <a:pt x="708" y="1255"/>
                    </a:lnTo>
                    <a:cubicBezTo>
                      <a:pt x="731" y="867"/>
                      <a:pt x="868" y="502"/>
                      <a:pt x="1084" y="194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rgbClr val="151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12;p64"/>
              <p:cNvSpPr/>
              <p:nvPr/>
            </p:nvSpPr>
            <p:spPr>
              <a:xfrm>
                <a:off x="6480411" y="3980428"/>
                <a:ext cx="154802" cy="57624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1840" extrusionOk="0">
                    <a:moveTo>
                      <a:pt x="69" y="0"/>
                    </a:moveTo>
                    <a:cubicBezTo>
                      <a:pt x="35" y="126"/>
                      <a:pt x="12" y="251"/>
                      <a:pt x="1" y="377"/>
                    </a:cubicBezTo>
                    <a:cubicBezTo>
                      <a:pt x="1" y="377"/>
                      <a:pt x="617" y="822"/>
                      <a:pt x="2477" y="1381"/>
                    </a:cubicBezTo>
                    <a:cubicBezTo>
                      <a:pt x="3774" y="1768"/>
                      <a:pt x="4396" y="1840"/>
                      <a:pt x="4680" y="1840"/>
                    </a:cubicBezTo>
                    <a:cubicBezTo>
                      <a:pt x="4848" y="1840"/>
                      <a:pt x="4897" y="1815"/>
                      <a:pt x="4897" y="1815"/>
                    </a:cubicBezTo>
                    <a:cubicBezTo>
                      <a:pt x="4931" y="1735"/>
                      <a:pt x="4942" y="1644"/>
                      <a:pt x="4942" y="1564"/>
                    </a:cubicBezTo>
                    <a:cubicBezTo>
                      <a:pt x="3219" y="1392"/>
                      <a:pt x="1564" y="856"/>
                      <a:pt x="69" y="0"/>
                    </a:cubicBezTo>
                    <a:close/>
                  </a:path>
                </a:pathLst>
              </a:custGeom>
              <a:solidFill>
                <a:srgbClr val="151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913;p64"/>
              <p:cNvSpPr/>
              <p:nvPr/>
            </p:nvSpPr>
            <p:spPr>
              <a:xfrm>
                <a:off x="6531177" y="3967901"/>
                <a:ext cx="52582" cy="47916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1530" extrusionOk="0">
                    <a:moveTo>
                      <a:pt x="1256" y="1"/>
                    </a:moveTo>
                    <a:cubicBezTo>
                      <a:pt x="674" y="275"/>
                      <a:pt x="0" y="1302"/>
                      <a:pt x="0" y="1302"/>
                    </a:cubicBezTo>
                    <a:lnTo>
                      <a:pt x="685" y="1530"/>
                    </a:lnTo>
                    <a:cubicBezTo>
                      <a:pt x="913" y="914"/>
                      <a:pt x="1678" y="332"/>
                      <a:pt x="1678" y="332"/>
                    </a:cubicBez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151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914;p64"/>
              <p:cNvSpPr/>
              <p:nvPr/>
            </p:nvSpPr>
            <p:spPr>
              <a:xfrm>
                <a:off x="6567286" y="3988289"/>
                <a:ext cx="42185" cy="3827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222" extrusionOk="0">
                    <a:moveTo>
                      <a:pt x="959" y="0"/>
                    </a:moveTo>
                    <a:cubicBezTo>
                      <a:pt x="365" y="286"/>
                      <a:pt x="0" y="993"/>
                      <a:pt x="0" y="993"/>
                    </a:cubicBezTo>
                    <a:lnTo>
                      <a:pt x="673" y="1221"/>
                    </a:lnTo>
                    <a:cubicBezTo>
                      <a:pt x="810" y="856"/>
                      <a:pt x="1039" y="548"/>
                      <a:pt x="1347" y="308"/>
                    </a:cubicBezTo>
                    <a:lnTo>
                      <a:pt x="959" y="0"/>
                    </a:lnTo>
                    <a:close/>
                  </a:path>
                </a:pathLst>
              </a:custGeom>
              <a:solidFill>
                <a:srgbClr val="1517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915;p64"/>
              <p:cNvSpPr/>
              <p:nvPr/>
            </p:nvSpPr>
            <p:spPr>
              <a:xfrm>
                <a:off x="6570857" y="3453163"/>
                <a:ext cx="164573" cy="135918"/>
              </a:xfrm>
              <a:custGeom>
                <a:avLst/>
                <a:gdLst/>
                <a:ahLst/>
                <a:cxnLst/>
                <a:rect l="l" t="t" r="r" b="b"/>
                <a:pathLst>
                  <a:path w="5255" h="4340" extrusionOk="0">
                    <a:moveTo>
                      <a:pt x="5206" y="1"/>
                    </a:moveTo>
                    <a:cubicBezTo>
                      <a:pt x="5197" y="1"/>
                      <a:pt x="5188" y="5"/>
                      <a:pt x="5181" y="15"/>
                    </a:cubicBezTo>
                    <a:cubicBezTo>
                      <a:pt x="3812" y="1806"/>
                      <a:pt x="2043" y="3267"/>
                      <a:pt x="23" y="4271"/>
                    </a:cubicBezTo>
                    <a:cubicBezTo>
                      <a:pt x="12" y="4283"/>
                      <a:pt x="0" y="4306"/>
                      <a:pt x="12" y="4317"/>
                    </a:cubicBezTo>
                    <a:cubicBezTo>
                      <a:pt x="12" y="4328"/>
                      <a:pt x="23" y="4340"/>
                      <a:pt x="46" y="4340"/>
                    </a:cubicBezTo>
                    <a:lnTo>
                      <a:pt x="57" y="4340"/>
                    </a:lnTo>
                    <a:cubicBezTo>
                      <a:pt x="2089" y="3324"/>
                      <a:pt x="3858" y="1863"/>
                      <a:pt x="5238" y="60"/>
                    </a:cubicBezTo>
                    <a:cubicBezTo>
                      <a:pt x="5255" y="28"/>
                      <a:pt x="5230" y="1"/>
                      <a:pt x="5206" y="1"/>
                    </a:cubicBezTo>
                    <a:close/>
                  </a:path>
                </a:pathLst>
              </a:custGeom>
              <a:solidFill>
                <a:srgbClr val="BA4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916;p64"/>
              <p:cNvSpPr/>
              <p:nvPr/>
            </p:nvSpPr>
            <p:spPr>
              <a:xfrm>
                <a:off x="6651249" y="3482351"/>
                <a:ext cx="83524" cy="139269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4447" extrusionOk="0">
                    <a:moveTo>
                      <a:pt x="2628" y="1"/>
                    </a:moveTo>
                    <a:cubicBezTo>
                      <a:pt x="2612" y="1"/>
                      <a:pt x="2597" y="10"/>
                      <a:pt x="2592" y="30"/>
                    </a:cubicBezTo>
                    <a:cubicBezTo>
                      <a:pt x="2215" y="1707"/>
                      <a:pt x="1313" y="3237"/>
                      <a:pt x="24" y="4378"/>
                    </a:cubicBezTo>
                    <a:cubicBezTo>
                      <a:pt x="1" y="4389"/>
                      <a:pt x="1" y="4412"/>
                      <a:pt x="24" y="4435"/>
                    </a:cubicBezTo>
                    <a:cubicBezTo>
                      <a:pt x="24" y="4435"/>
                      <a:pt x="35" y="4446"/>
                      <a:pt x="47" y="4446"/>
                    </a:cubicBezTo>
                    <a:cubicBezTo>
                      <a:pt x="58" y="4446"/>
                      <a:pt x="58" y="4435"/>
                      <a:pt x="69" y="4435"/>
                    </a:cubicBezTo>
                    <a:cubicBezTo>
                      <a:pt x="1370" y="3282"/>
                      <a:pt x="2272" y="1742"/>
                      <a:pt x="2660" y="41"/>
                    </a:cubicBezTo>
                    <a:cubicBezTo>
                      <a:pt x="2666" y="16"/>
                      <a:pt x="2648" y="1"/>
                      <a:pt x="2628" y="1"/>
                    </a:cubicBezTo>
                    <a:close/>
                  </a:path>
                </a:pathLst>
              </a:custGeom>
              <a:solidFill>
                <a:srgbClr val="BA4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1917;p64"/>
            <p:cNvGrpSpPr/>
            <p:nvPr/>
          </p:nvGrpSpPr>
          <p:grpSpPr>
            <a:xfrm>
              <a:off x="6827910" y="2588450"/>
              <a:ext cx="676962" cy="1466326"/>
              <a:chOff x="6826378" y="2588450"/>
              <a:chExt cx="676962" cy="1466326"/>
            </a:xfrm>
          </p:grpSpPr>
          <p:sp>
            <p:nvSpPr>
              <p:cNvPr id="39" name="Google Shape;1918;p64"/>
              <p:cNvSpPr/>
              <p:nvPr/>
            </p:nvSpPr>
            <p:spPr>
              <a:xfrm>
                <a:off x="6937900" y="3565468"/>
                <a:ext cx="295606" cy="463687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14806" extrusionOk="0">
                    <a:moveTo>
                      <a:pt x="9438" y="1"/>
                    </a:moveTo>
                    <a:lnTo>
                      <a:pt x="4782" y="834"/>
                    </a:lnTo>
                    <a:lnTo>
                      <a:pt x="3390" y="12714"/>
                    </a:lnTo>
                    <a:cubicBezTo>
                      <a:pt x="3390" y="12714"/>
                      <a:pt x="229" y="13090"/>
                      <a:pt x="115" y="13638"/>
                    </a:cubicBezTo>
                    <a:cubicBezTo>
                      <a:pt x="1" y="14186"/>
                      <a:pt x="3447" y="14551"/>
                      <a:pt x="3447" y="14551"/>
                    </a:cubicBezTo>
                    <a:cubicBezTo>
                      <a:pt x="3447" y="14551"/>
                      <a:pt x="3940" y="14805"/>
                      <a:pt x="4400" y="14805"/>
                    </a:cubicBezTo>
                    <a:cubicBezTo>
                      <a:pt x="4849" y="14805"/>
                      <a:pt x="5266" y="14563"/>
                      <a:pt x="5159" y="13604"/>
                    </a:cubicBezTo>
                    <a:lnTo>
                      <a:pt x="9438" y="1"/>
                    </a:lnTo>
                    <a:close/>
                  </a:path>
                </a:pathLst>
              </a:custGeom>
              <a:solidFill>
                <a:srgbClr val="8856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919;p64"/>
              <p:cNvSpPr/>
              <p:nvPr/>
            </p:nvSpPr>
            <p:spPr>
              <a:xfrm>
                <a:off x="7061574" y="3530455"/>
                <a:ext cx="171933" cy="295606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9439" extrusionOk="0">
                    <a:moveTo>
                      <a:pt x="1575" y="0"/>
                    </a:moveTo>
                    <a:lnTo>
                      <a:pt x="0" y="8788"/>
                    </a:lnTo>
                    <a:cubicBezTo>
                      <a:pt x="925" y="9130"/>
                      <a:pt x="1895" y="9347"/>
                      <a:pt x="2876" y="9438"/>
                    </a:cubicBezTo>
                    <a:lnTo>
                      <a:pt x="5489" y="1119"/>
                    </a:lnTo>
                    <a:lnTo>
                      <a:pt x="1575" y="0"/>
                    </a:ln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920;p64"/>
              <p:cNvSpPr/>
              <p:nvPr/>
            </p:nvSpPr>
            <p:spPr>
              <a:xfrm>
                <a:off x="7218475" y="3507217"/>
                <a:ext cx="16817" cy="70809"/>
              </a:xfrm>
              <a:custGeom>
                <a:avLst/>
                <a:gdLst/>
                <a:ahLst/>
                <a:cxnLst/>
                <a:rect l="l" t="t" r="r" b="b"/>
                <a:pathLst>
                  <a:path w="537" h="2261" extrusionOk="0">
                    <a:moveTo>
                      <a:pt x="514" y="0"/>
                    </a:moveTo>
                    <a:cubicBezTo>
                      <a:pt x="491" y="0"/>
                      <a:pt x="479" y="12"/>
                      <a:pt x="468" y="23"/>
                    </a:cubicBezTo>
                    <a:lnTo>
                      <a:pt x="12" y="2226"/>
                    </a:lnTo>
                    <a:cubicBezTo>
                      <a:pt x="0" y="2237"/>
                      <a:pt x="12" y="2249"/>
                      <a:pt x="23" y="2260"/>
                    </a:cubicBezTo>
                    <a:cubicBezTo>
                      <a:pt x="46" y="2260"/>
                      <a:pt x="57" y="2249"/>
                      <a:pt x="57" y="2237"/>
                    </a:cubicBezTo>
                    <a:lnTo>
                      <a:pt x="536" y="46"/>
                    </a:lnTo>
                    <a:cubicBezTo>
                      <a:pt x="536" y="23"/>
                      <a:pt x="525" y="12"/>
                      <a:pt x="514" y="0"/>
                    </a:cubicBezTo>
                    <a:close/>
                  </a:path>
                </a:pathLst>
              </a:custGeom>
              <a:solidFill>
                <a:srgbClr val="1F17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21;p64"/>
              <p:cNvSpPr/>
              <p:nvPr/>
            </p:nvSpPr>
            <p:spPr>
              <a:xfrm>
                <a:off x="6976859" y="3965396"/>
                <a:ext cx="124769" cy="61633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1968" extrusionOk="0">
                    <a:moveTo>
                      <a:pt x="1404" y="1"/>
                    </a:moveTo>
                    <a:cubicBezTo>
                      <a:pt x="970" y="24"/>
                      <a:pt x="537" y="81"/>
                      <a:pt x="103" y="172"/>
                    </a:cubicBezTo>
                    <a:cubicBezTo>
                      <a:pt x="194" y="537"/>
                      <a:pt x="160" y="925"/>
                      <a:pt x="0" y="1268"/>
                    </a:cubicBezTo>
                    <a:cubicBezTo>
                      <a:pt x="320" y="1382"/>
                      <a:pt x="708" y="1496"/>
                      <a:pt x="1210" y="1644"/>
                    </a:cubicBezTo>
                    <a:cubicBezTo>
                      <a:pt x="2074" y="1889"/>
                      <a:pt x="2662" y="1967"/>
                      <a:pt x="3060" y="1967"/>
                    </a:cubicBezTo>
                    <a:cubicBezTo>
                      <a:pt x="3777" y="1967"/>
                      <a:pt x="3881" y="1713"/>
                      <a:pt x="3881" y="1713"/>
                    </a:cubicBezTo>
                    <a:cubicBezTo>
                      <a:pt x="3960" y="1370"/>
                      <a:pt x="3983" y="1017"/>
                      <a:pt x="3972" y="663"/>
                    </a:cubicBezTo>
                    <a:lnTo>
                      <a:pt x="3972" y="663"/>
                    </a:lnTo>
                    <a:cubicBezTo>
                      <a:pt x="3770" y="721"/>
                      <a:pt x="3570" y="745"/>
                      <a:pt x="3376" y="745"/>
                    </a:cubicBezTo>
                    <a:cubicBezTo>
                      <a:pt x="2304" y="745"/>
                      <a:pt x="1404" y="1"/>
                      <a:pt x="1404" y="1"/>
                    </a:cubicBezTo>
                    <a:close/>
                  </a:path>
                </a:pathLst>
              </a:custGeom>
              <a:solidFill>
                <a:srgbClr val="6A7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22;p64"/>
              <p:cNvSpPr/>
              <p:nvPr/>
            </p:nvSpPr>
            <p:spPr>
              <a:xfrm>
                <a:off x="6935395" y="3988289"/>
                <a:ext cx="163008" cy="42811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367" extrusionOk="0">
                    <a:moveTo>
                      <a:pt x="81" y="0"/>
                    </a:moveTo>
                    <a:cubicBezTo>
                      <a:pt x="35" y="80"/>
                      <a:pt x="12" y="160"/>
                      <a:pt x="1" y="251"/>
                    </a:cubicBezTo>
                    <a:cubicBezTo>
                      <a:pt x="1" y="251"/>
                      <a:pt x="217" y="582"/>
                      <a:pt x="2374" y="1039"/>
                    </a:cubicBezTo>
                    <a:cubicBezTo>
                      <a:pt x="3717" y="1323"/>
                      <a:pt x="4497" y="1367"/>
                      <a:pt x="4850" y="1367"/>
                    </a:cubicBezTo>
                    <a:cubicBezTo>
                      <a:pt x="5007" y="1367"/>
                      <a:pt x="5079" y="1358"/>
                      <a:pt x="5079" y="1358"/>
                    </a:cubicBezTo>
                    <a:cubicBezTo>
                      <a:pt x="5125" y="1233"/>
                      <a:pt x="5170" y="1107"/>
                      <a:pt x="5205" y="982"/>
                    </a:cubicBezTo>
                    <a:lnTo>
                      <a:pt x="5205" y="982"/>
                    </a:lnTo>
                    <a:cubicBezTo>
                      <a:pt x="5098" y="984"/>
                      <a:pt x="4991" y="986"/>
                      <a:pt x="4885" y="986"/>
                    </a:cubicBezTo>
                    <a:cubicBezTo>
                      <a:pt x="3236" y="986"/>
                      <a:pt x="1603" y="654"/>
                      <a:pt x="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23;p64"/>
              <p:cNvSpPr/>
              <p:nvPr/>
            </p:nvSpPr>
            <p:spPr>
              <a:xfrm>
                <a:off x="6997936" y="3967901"/>
                <a:ext cx="8612" cy="2543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812" fill="none" extrusionOk="0">
                    <a:moveTo>
                      <a:pt x="1" y="1"/>
                    </a:moveTo>
                    <a:cubicBezTo>
                      <a:pt x="206" y="218"/>
                      <a:pt x="275" y="526"/>
                      <a:pt x="172" y="811"/>
                    </a:cubicBezTo>
                  </a:path>
                </a:pathLst>
              </a:custGeom>
              <a:noFill/>
              <a:ln w="1425" cap="rnd" cmpd="sng">
                <a:solidFill>
                  <a:srgbClr val="4E68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24;p64"/>
              <p:cNvSpPr/>
              <p:nvPr/>
            </p:nvSpPr>
            <p:spPr>
              <a:xfrm>
                <a:off x="7012248" y="3966116"/>
                <a:ext cx="8957" cy="2539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811" fill="none" extrusionOk="0">
                    <a:moveTo>
                      <a:pt x="0" y="1"/>
                    </a:moveTo>
                    <a:cubicBezTo>
                      <a:pt x="0" y="1"/>
                      <a:pt x="286" y="263"/>
                      <a:pt x="171" y="811"/>
                    </a:cubicBezTo>
                  </a:path>
                </a:pathLst>
              </a:custGeom>
              <a:noFill/>
              <a:ln w="1425" cap="rnd" cmpd="sng">
                <a:solidFill>
                  <a:srgbClr val="4E68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25;p64"/>
              <p:cNvSpPr/>
              <p:nvPr/>
            </p:nvSpPr>
            <p:spPr>
              <a:xfrm>
                <a:off x="7011873" y="3951115"/>
                <a:ext cx="17569" cy="21484"/>
              </a:xfrm>
              <a:custGeom>
                <a:avLst/>
                <a:gdLst/>
                <a:ahLst/>
                <a:cxnLst/>
                <a:rect l="l" t="t" r="r" b="b"/>
                <a:pathLst>
                  <a:path w="561" h="686" fill="none" extrusionOk="0">
                    <a:moveTo>
                      <a:pt x="149" y="685"/>
                    </a:moveTo>
                    <a:cubicBezTo>
                      <a:pt x="149" y="685"/>
                      <a:pt x="1" y="0"/>
                      <a:pt x="275" y="46"/>
                    </a:cubicBezTo>
                    <a:cubicBezTo>
                      <a:pt x="560" y="92"/>
                      <a:pt x="149" y="685"/>
                      <a:pt x="149" y="685"/>
                    </a:cubicBezTo>
                    <a:close/>
                  </a:path>
                </a:pathLst>
              </a:custGeom>
              <a:noFill/>
              <a:ln w="1425" cap="rnd" cmpd="sng">
                <a:solidFill>
                  <a:srgbClr val="4E68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26;p64"/>
              <p:cNvSpPr/>
              <p:nvPr/>
            </p:nvSpPr>
            <p:spPr>
              <a:xfrm>
                <a:off x="7016163" y="3959320"/>
                <a:ext cx="22204" cy="16473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26" fill="none" extrusionOk="0">
                    <a:moveTo>
                      <a:pt x="1" y="423"/>
                    </a:moveTo>
                    <a:cubicBezTo>
                      <a:pt x="1" y="423"/>
                      <a:pt x="549" y="1"/>
                      <a:pt x="628" y="263"/>
                    </a:cubicBezTo>
                    <a:cubicBezTo>
                      <a:pt x="708" y="526"/>
                      <a:pt x="1" y="423"/>
                      <a:pt x="1" y="423"/>
                    </a:cubicBezTo>
                    <a:close/>
                  </a:path>
                </a:pathLst>
              </a:custGeom>
              <a:noFill/>
              <a:ln w="1425" cap="rnd" cmpd="sng">
                <a:solidFill>
                  <a:srgbClr val="4E68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27;p64"/>
              <p:cNvSpPr/>
              <p:nvPr/>
            </p:nvSpPr>
            <p:spPr>
              <a:xfrm>
                <a:off x="7315310" y="3744543"/>
                <a:ext cx="188030" cy="306442"/>
              </a:xfrm>
              <a:custGeom>
                <a:avLst/>
                <a:gdLst/>
                <a:ahLst/>
                <a:cxnLst/>
                <a:rect l="l" t="t" r="r" b="b"/>
                <a:pathLst>
                  <a:path w="6004" h="9785" extrusionOk="0">
                    <a:moveTo>
                      <a:pt x="2785" y="0"/>
                    </a:moveTo>
                    <a:cubicBezTo>
                      <a:pt x="2443" y="194"/>
                      <a:pt x="2101" y="388"/>
                      <a:pt x="1770" y="594"/>
                    </a:cubicBezTo>
                    <a:cubicBezTo>
                      <a:pt x="1199" y="947"/>
                      <a:pt x="606" y="1313"/>
                      <a:pt x="1" y="1644"/>
                    </a:cubicBezTo>
                    <a:lnTo>
                      <a:pt x="2785" y="7110"/>
                    </a:lnTo>
                    <a:cubicBezTo>
                      <a:pt x="2785" y="7110"/>
                      <a:pt x="366" y="9153"/>
                      <a:pt x="571" y="9678"/>
                    </a:cubicBezTo>
                    <a:cubicBezTo>
                      <a:pt x="601" y="9752"/>
                      <a:pt x="687" y="9784"/>
                      <a:pt x="815" y="9784"/>
                    </a:cubicBezTo>
                    <a:cubicBezTo>
                      <a:pt x="1587" y="9784"/>
                      <a:pt x="3847" y="8616"/>
                      <a:pt x="3847" y="8616"/>
                    </a:cubicBezTo>
                    <a:cubicBezTo>
                      <a:pt x="3847" y="8616"/>
                      <a:pt x="6004" y="8377"/>
                      <a:pt x="4760" y="6882"/>
                    </a:cubicBezTo>
                    <a:lnTo>
                      <a:pt x="2785" y="0"/>
                    </a:lnTo>
                    <a:close/>
                  </a:path>
                </a:pathLst>
              </a:custGeom>
              <a:solidFill>
                <a:srgbClr val="8856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28;p64"/>
              <p:cNvSpPr/>
              <p:nvPr/>
            </p:nvSpPr>
            <p:spPr>
              <a:xfrm>
                <a:off x="7301029" y="3733457"/>
                <a:ext cx="115468" cy="92230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2945" extrusionOk="0">
                    <a:moveTo>
                      <a:pt x="3139" y="0"/>
                    </a:moveTo>
                    <a:cubicBezTo>
                      <a:pt x="2614" y="160"/>
                      <a:pt x="2089" y="343"/>
                      <a:pt x="1575" y="537"/>
                    </a:cubicBezTo>
                    <a:cubicBezTo>
                      <a:pt x="1073" y="719"/>
                      <a:pt x="548" y="982"/>
                      <a:pt x="0" y="1107"/>
                    </a:cubicBezTo>
                    <a:lnTo>
                      <a:pt x="936" y="2945"/>
                    </a:lnTo>
                    <a:cubicBezTo>
                      <a:pt x="1895" y="2716"/>
                      <a:pt x="2819" y="2363"/>
                      <a:pt x="3686" y="1906"/>
                    </a:cubicBezTo>
                    <a:lnTo>
                      <a:pt x="3139" y="0"/>
                    </a:ln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29;p64"/>
              <p:cNvSpPr/>
              <p:nvPr/>
            </p:nvSpPr>
            <p:spPr>
              <a:xfrm>
                <a:off x="7327837" y="4008301"/>
                <a:ext cx="41840" cy="3836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225" extrusionOk="0">
                    <a:moveTo>
                      <a:pt x="822" y="0"/>
                    </a:moveTo>
                    <a:cubicBezTo>
                      <a:pt x="114" y="731"/>
                      <a:pt x="0" y="1210"/>
                      <a:pt x="0" y="1210"/>
                    </a:cubicBezTo>
                    <a:cubicBezTo>
                      <a:pt x="0" y="1210"/>
                      <a:pt x="13" y="1224"/>
                      <a:pt x="95" y="1224"/>
                    </a:cubicBezTo>
                    <a:cubicBezTo>
                      <a:pt x="231" y="1224"/>
                      <a:pt x="558" y="1184"/>
                      <a:pt x="1335" y="970"/>
                    </a:cubicBezTo>
                    <a:cubicBezTo>
                      <a:pt x="1278" y="594"/>
                      <a:pt x="1096" y="251"/>
                      <a:pt x="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30;p64"/>
              <p:cNvSpPr/>
              <p:nvPr/>
            </p:nvSpPr>
            <p:spPr>
              <a:xfrm>
                <a:off x="7353204" y="3954340"/>
                <a:ext cx="129780" cy="84369"/>
              </a:xfrm>
              <a:custGeom>
                <a:avLst/>
                <a:gdLst/>
                <a:ahLst/>
                <a:cxnLst/>
                <a:rect l="l" t="t" r="r" b="b"/>
                <a:pathLst>
                  <a:path w="4144" h="2694" extrusionOk="0">
                    <a:moveTo>
                      <a:pt x="3493" y="0"/>
                    </a:moveTo>
                    <a:cubicBezTo>
                      <a:pt x="2842" y="768"/>
                      <a:pt x="1793" y="868"/>
                      <a:pt x="1290" y="868"/>
                    </a:cubicBezTo>
                    <a:cubicBezTo>
                      <a:pt x="1114" y="868"/>
                      <a:pt x="1005" y="856"/>
                      <a:pt x="1005" y="856"/>
                    </a:cubicBezTo>
                    <a:cubicBezTo>
                      <a:pt x="651" y="1118"/>
                      <a:pt x="309" y="1404"/>
                      <a:pt x="0" y="1712"/>
                    </a:cubicBezTo>
                    <a:cubicBezTo>
                      <a:pt x="286" y="1974"/>
                      <a:pt x="468" y="2317"/>
                      <a:pt x="525" y="2693"/>
                    </a:cubicBezTo>
                    <a:cubicBezTo>
                      <a:pt x="845" y="2602"/>
                      <a:pt x="1233" y="2488"/>
                      <a:pt x="1735" y="2328"/>
                    </a:cubicBezTo>
                    <a:cubicBezTo>
                      <a:pt x="4143" y="1564"/>
                      <a:pt x="3995" y="924"/>
                      <a:pt x="3995" y="924"/>
                    </a:cubicBezTo>
                    <a:cubicBezTo>
                      <a:pt x="3881" y="582"/>
                      <a:pt x="3709" y="274"/>
                      <a:pt x="3493" y="0"/>
                    </a:cubicBezTo>
                    <a:close/>
                  </a:path>
                </a:pathLst>
              </a:custGeom>
              <a:solidFill>
                <a:srgbClr val="6A7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31;p64"/>
              <p:cNvSpPr/>
              <p:nvPr/>
            </p:nvSpPr>
            <p:spPr>
              <a:xfrm>
                <a:off x="7327837" y="3983278"/>
                <a:ext cx="154051" cy="71498"/>
              </a:xfrm>
              <a:custGeom>
                <a:avLst/>
                <a:gdLst/>
                <a:ahLst/>
                <a:cxnLst/>
                <a:rect l="l" t="t" r="r" b="b"/>
                <a:pathLst>
                  <a:path w="4919" h="2283" extrusionOk="0">
                    <a:moveTo>
                      <a:pt x="4816" y="0"/>
                    </a:moveTo>
                    <a:cubicBezTo>
                      <a:pt x="3367" y="1005"/>
                      <a:pt x="1723" y="1689"/>
                      <a:pt x="0" y="2009"/>
                    </a:cubicBezTo>
                    <a:cubicBezTo>
                      <a:pt x="0" y="2100"/>
                      <a:pt x="23" y="2180"/>
                      <a:pt x="69" y="2271"/>
                    </a:cubicBezTo>
                    <a:cubicBezTo>
                      <a:pt x="69" y="2271"/>
                      <a:pt x="95" y="2282"/>
                      <a:pt x="173" y="2282"/>
                    </a:cubicBezTo>
                    <a:cubicBezTo>
                      <a:pt x="386" y="2282"/>
                      <a:pt x="984" y="2203"/>
                      <a:pt x="2488" y="1610"/>
                    </a:cubicBezTo>
                    <a:cubicBezTo>
                      <a:pt x="4325" y="879"/>
                      <a:pt x="4919" y="388"/>
                      <a:pt x="4919" y="388"/>
                    </a:cubicBezTo>
                    <a:cubicBezTo>
                      <a:pt x="4885" y="252"/>
                      <a:pt x="4850" y="126"/>
                      <a:pt x="4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32;p64"/>
              <p:cNvSpPr/>
              <p:nvPr/>
            </p:nvSpPr>
            <p:spPr>
              <a:xfrm>
                <a:off x="7366420" y="3996149"/>
                <a:ext cx="18634" cy="18258"/>
              </a:xfrm>
              <a:custGeom>
                <a:avLst/>
                <a:gdLst/>
                <a:ahLst/>
                <a:cxnLst/>
                <a:rect l="l" t="t" r="r" b="b"/>
                <a:pathLst>
                  <a:path w="595" h="583" fill="none" extrusionOk="0">
                    <a:moveTo>
                      <a:pt x="1" y="0"/>
                    </a:moveTo>
                    <a:cubicBezTo>
                      <a:pt x="297" y="57"/>
                      <a:pt x="526" y="286"/>
                      <a:pt x="594" y="582"/>
                    </a:cubicBezTo>
                  </a:path>
                </a:pathLst>
              </a:custGeom>
              <a:noFill/>
              <a:ln w="1425" cap="rnd" cmpd="sng">
                <a:solidFill>
                  <a:srgbClr val="4E68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33;p64"/>
              <p:cNvSpPr/>
              <p:nvPr/>
            </p:nvSpPr>
            <p:spPr>
              <a:xfrm>
                <a:off x="7377851" y="3986504"/>
                <a:ext cx="18258" cy="18258"/>
              </a:xfrm>
              <a:custGeom>
                <a:avLst/>
                <a:gdLst/>
                <a:ahLst/>
                <a:cxnLst/>
                <a:rect l="l" t="t" r="r" b="b"/>
                <a:pathLst>
                  <a:path w="583" h="583" fill="none" extrusionOk="0">
                    <a:moveTo>
                      <a:pt x="1" y="0"/>
                    </a:moveTo>
                    <a:cubicBezTo>
                      <a:pt x="1" y="0"/>
                      <a:pt x="378" y="69"/>
                      <a:pt x="583" y="582"/>
                    </a:cubicBezTo>
                  </a:path>
                </a:pathLst>
              </a:custGeom>
              <a:noFill/>
              <a:ln w="1425" cap="rnd" cmpd="sng">
                <a:solidFill>
                  <a:srgbClr val="4E68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34;p64"/>
              <p:cNvSpPr/>
              <p:nvPr/>
            </p:nvSpPr>
            <p:spPr>
              <a:xfrm>
                <a:off x="7369301" y="3967181"/>
                <a:ext cx="15753" cy="22549"/>
              </a:xfrm>
              <a:custGeom>
                <a:avLst/>
                <a:gdLst/>
                <a:ahLst/>
                <a:cxnLst/>
                <a:rect l="l" t="t" r="r" b="b"/>
                <a:pathLst>
                  <a:path w="503" h="720" fill="none" extrusionOk="0">
                    <a:moveTo>
                      <a:pt x="491" y="720"/>
                    </a:moveTo>
                    <a:cubicBezTo>
                      <a:pt x="491" y="720"/>
                      <a:pt x="0" y="229"/>
                      <a:pt x="251" y="115"/>
                    </a:cubicBezTo>
                    <a:cubicBezTo>
                      <a:pt x="502" y="1"/>
                      <a:pt x="491" y="720"/>
                      <a:pt x="491" y="720"/>
                    </a:cubicBezTo>
                    <a:close/>
                  </a:path>
                </a:pathLst>
              </a:custGeom>
              <a:noFill/>
              <a:ln w="1425" cap="rnd" cmpd="sng">
                <a:solidFill>
                  <a:srgbClr val="4E68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35;p64"/>
              <p:cNvSpPr/>
              <p:nvPr/>
            </p:nvSpPr>
            <p:spPr>
              <a:xfrm>
                <a:off x="7384647" y="3969342"/>
                <a:ext cx="20043" cy="20388"/>
              </a:xfrm>
              <a:custGeom>
                <a:avLst/>
                <a:gdLst/>
                <a:ahLst/>
                <a:cxnLst/>
                <a:rect l="l" t="t" r="r" b="b"/>
                <a:pathLst>
                  <a:path w="640" h="651" fill="none" extrusionOk="0">
                    <a:moveTo>
                      <a:pt x="1" y="651"/>
                    </a:moveTo>
                    <a:cubicBezTo>
                      <a:pt x="1" y="651"/>
                      <a:pt x="218" y="0"/>
                      <a:pt x="423" y="172"/>
                    </a:cubicBezTo>
                    <a:cubicBezTo>
                      <a:pt x="640" y="354"/>
                      <a:pt x="1" y="651"/>
                      <a:pt x="1" y="651"/>
                    </a:cubicBezTo>
                    <a:close/>
                  </a:path>
                </a:pathLst>
              </a:custGeom>
              <a:noFill/>
              <a:ln w="1425" cap="rnd" cmpd="sng">
                <a:solidFill>
                  <a:srgbClr val="4E688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936;p64"/>
              <p:cNvSpPr/>
              <p:nvPr/>
            </p:nvSpPr>
            <p:spPr>
              <a:xfrm>
                <a:off x="6917888" y="2985746"/>
                <a:ext cx="308822" cy="330431"/>
              </a:xfrm>
              <a:custGeom>
                <a:avLst/>
                <a:gdLst/>
                <a:ahLst/>
                <a:cxnLst/>
                <a:rect l="l" t="t" r="r" b="b"/>
                <a:pathLst>
                  <a:path w="9861" h="10551" extrusionOk="0">
                    <a:moveTo>
                      <a:pt x="1511" y="1"/>
                    </a:moveTo>
                    <a:cubicBezTo>
                      <a:pt x="1490" y="1"/>
                      <a:pt x="1470" y="4"/>
                      <a:pt x="1450" y="13"/>
                    </a:cubicBezTo>
                    <a:cubicBezTo>
                      <a:pt x="1288" y="82"/>
                      <a:pt x="1378" y="360"/>
                      <a:pt x="1518" y="634"/>
                    </a:cubicBezTo>
                    <a:lnTo>
                      <a:pt x="1518" y="634"/>
                    </a:lnTo>
                    <a:cubicBezTo>
                      <a:pt x="1337" y="387"/>
                      <a:pt x="1119" y="158"/>
                      <a:pt x="934" y="158"/>
                    </a:cubicBezTo>
                    <a:cubicBezTo>
                      <a:pt x="887" y="158"/>
                      <a:pt x="841" y="173"/>
                      <a:pt x="799" y="207"/>
                    </a:cubicBezTo>
                    <a:cubicBezTo>
                      <a:pt x="571" y="401"/>
                      <a:pt x="1267" y="1405"/>
                      <a:pt x="1267" y="1405"/>
                    </a:cubicBezTo>
                    <a:cubicBezTo>
                      <a:pt x="1267" y="1405"/>
                      <a:pt x="630" y="559"/>
                      <a:pt x="328" y="559"/>
                    </a:cubicBezTo>
                    <a:cubicBezTo>
                      <a:pt x="299" y="559"/>
                      <a:pt x="273" y="566"/>
                      <a:pt x="251" y="583"/>
                    </a:cubicBezTo>
                    <a:cubicBezTo>
                      <a:pt x="0" y="777"/>
                      <a:pt x="1142" y="2135"/>
                      <a:pt x="1142" y="2135"/>
                    </a:cubicBezTo>
                    <a:cubicBezTo>
                      <a:pt x="1142" y="2135"/>
                      <a:pt x="903" y="1868"/>
                      <a:pt x="679" y="1868"/>
                    </a:cubicBezTo>
                    <a:cubicBezTo>
                      <a:pt x="622" y="1868"/>
                      <a:pt x="565" y="1885"/>
                      <a:pt x="514" y="1930"/>
                    </a:cubicBezTo>
                    <a:cubicBezTo>
                      <a:pt x="274" y="2147"/>
                      <a:pt x="1484" y="3573"/>
                      <a:pt x="2032" y="3836"/>
                    </a:cubicBezTo>
                    <a:cubicBezTo>
                      <a:pt x="2032" y="3836"/>
                      <a:pt x="3789" y="10352"/>
                      <a:pt x="6368" y="10546"/>
                    </a:cubicBezTo>
                    <a:cubicBezTo>
                      <a:pt x="6406" y="10549"/>
                      <a:pt x="6442" y="10550"/>
                      <a:pt x="6479" y="10550"/>
                    </a:cubicBezTo>
                    <a:cubicBezTo>
                      <a:pt x="8530" y="10550"/>
                      <a:pt x="9614" y="6201"/>
                      <a:pt x="9861" y="5102"/>
                    </a:cubicBezTo>
                    <a:cubicBezTo>
                      <a:pt x="9644" y="3790"/>
                      <a:pt x="9267" y="2512"/>
                      <a:pt x="8742" y="1291"/>
                    </a:cubicBezTo>
                    <a:cubicBezTo>
                      <a:pt x="8080" y="1850"/>
                      <a:pt x="7590" y="2580"/>
                      <a:pt x="7327" y="3413"/>
                    </a:cubicBezTo>
                    <a:cubicBezTo>
                      <a:pt x="6608" y="5605"/>
                      <a:pt x="6129" y="7373"/>
                      <a:pt x="6129" y="7373"/>
                    </a:cubicBezTo>
                    <a:lnTo>
                      <a:pt x="3253" y="3197"/>
                    </a:lnTo>
                    <a:cubicBezTo>
                      <a:pt x="3253" y="3197"/>
                      <a:pt x="2568" y="572"/>
                      <a:pt x="2203" y="309"/>
                    </a:cubicBezTo>
                    <a:cubicBezTo>
                      <a:pt x="2157" y="279"/>
                      <a:pt x="2124" y="266"/>
                      <a:pt x="2100" y="266"/>
                    </a:cubicBezTo>
                    <a:cubicBezTo>
                      <a:pt x="1965" y="266"/>
                      <a:pt x="2133" y="684"/>
                      <a:pt x="2217" y="876"/>
                    </a:cubicBezTo>
                    <a:lnTo>
                      <a:pt x="2217" y="876"/>
                    </a:lnTo>
                    <a:cubicBezTo>
                      <a:pt x="2103" y="632"/>
                      <a:pt x="1781" y="1"/>
                      <a:pt x="1511" y="1"/>
                    </a:cubicBez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937;p64"/>
              <p:cNvSpPr/>
              <p:nvPr/>
            </p:nvSpPr>
            <p:spPr>
              <a:xfrm>
                <a:off x="7088726" y="2997083"/>
                <a:ext cx="252012" cy="230309"/>
              </a:xfrm>
              <a:custGeom>
                <a:avLst/>
                <a:gdLst/>
                <a:ahLst/>
                <a:cxnLst/>
                <a:rect l="l" t="t" r="r" b="b"/>
                <a:pathLst>
                  <a:path w="8047" h="7354" extrusionOk="0">
                    <a:moveTo>
                      <a:pt x="4394" y="0"/>
                    </a:moveTo>
                    <a:cubicBezTo>
                      <a:pt x="4233" y="0"/>
                      <a:pt x="4132" y="16"/>
                      <a:pt x="4132" y="16"/>
                    </a:cubicBezTo>
                    <a:cubicBezTo>
                      <a:pt x="2066" y="404"/>
                      <a:pt x="0" y="4307"/>
                      <a:pt x="0" y="4307"/>
                    </a:cubicBezTo>
                    <a:cubicBezTo>
                      <a:pt x="902" y="5790"/>
                      <a:pt x="4634" y="7354"/>
                      <a:pt x="4634" y="7354"/>
                    </a:cubicBezTo>
                    <a:cubicBezTo>
                      <a:pt x="5969" y="6384"/>
                      <a:pt x="8046" y="3690"/>
                      <a:pt x="6186" y="894"/>
                    </a:cubicBezTo>
                    <a:cubicBezTo>
                      <a:pt x="5664" y="108"/>
                      <a:pt x="4819" y="0"/>
                      <a:pt x="4394" y="0"/>
                    </a:cubicBezTo>
                    <a:close/>
                  </a:path>
                </a:pathLst>
              </a:custGeom>
              <a:solidFill>
                <a:srgbClr val="EECF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938;p64"/>
              <p:cNvSpPr/>
              <p:nvPr/>
            </p:nvSpPr>
            <p:spPr>
              <a:xfrm>
                <a:off x="7053337" y="3372489"/>
                <a:ext cx="374244" cy="425667"/>
              </a:xfrm>
              <a:custGeom>
                <a:avLst/>
                <a:gdLst/>
                <a:ahLst/>
                <a:cxnLst/>
                <a:rect l="l" t="t" r="r" b="b"/>
                <a:pathLst>
                  <a:path w="11950" h="13592" extrusionOk="0">
                    <a:moveTo>
                      <a:pt x="10032" y="0"/>
                    </a:moveTo>
                    <a:lnTo>
                      <a:pt x="1964" y="571"/>
                    </a:lnTo>
                    <a:lnTo>
                      <a:pt x="1964" y="1461"/>
                    </a:lnTo>
                    <a:lnTo>
                      <a:pt x="1" y="12188"/>
                    </a:lnTo>
                    <a:cubicBezTo>
                      <a:pt x="1" y="12188"/>
                      <a:pt x="2340" y="12941"/>
                      <a:pt x="4086" y="13044"/>
                    </a:cubicBezTo>
                    <a:lnTo>
                      <a:pt x="5730" y="6596"/>
                    </a:lnTo>
                    <a:lnTo>
                      <a:pt x="5741" y="6505"/>
                    </a:lnTo>
                    <a:lnTo>
                      <a:pt x="7944" y="13592"/>
                    </a:lnTo>
                    <a:cubicBezTo>
                      <a:pt x="7944" y="13592"/>
                      <a:pt x="10363" y="13135"/>
                      <a:pt x="11949" y="12394"/>
                    </a:cubicBezTo>
                    <a:lnTo>
                      <a:pt x="10306" y="5957"/>
                    </a:lnTo>
                    <a:cubicBezTo>
                      <a:pt x="10306" y="5957"/>
                      <a:pt x="10363" y="4051"/>
                      <a:pt x="10340" y="3424"/>
                    </a:cubicBezTo>
                    <a:cubicBezTo>
                      <a:pt x="10306" y="2568"/>
                      <a:pt x="10032" y="0"/>
                      <a:pt x="10032" y="0"/>
                    </a:cubicBezTo>
                    <a:close/>
                  </a:path>
                </a:pathLst>
              </a:custGeom>
              <a:solidFill>
                <a:srgbClr val="A4B1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939;p64"/>
              <p:cNvSpPr/>
              <p:nvPr/>
            </p:nvSpPr>
            <p:spPr>
              <a:xfrm>
                <a:off x="7309610" y="3432525"/>
                <a:ext cx="82584" cy="335630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10717" extrusionOk="0">
                    <a:moveTo>
                      <a:pt x="34" y="0"/>
                    </a:moveTo>
                    <a:cubicBezTo>
                      <a:pt x="17" y="0"/>
                      <a:pt x="0" y="12"/>
                      <a:pt x="0" y="35"/>
                    </a:cubicBezTo>
                    <a:cubicBezTo>
                      <a:pt x="228" y="3709"/>
                      <a:pt x="1096" y="7316"/>
                      <a:pt x="2568" y="10694"/>
                    </a:cubicBezTo>
                    <a:cubicBezTo>
                      <a:pt x="2568" y="10705"/>
                      <a:pt x="2579" y="10716"/>
                      <a:pt x="2602" y="10716"/>
                    </a:cubicBezTo>
                    <a:lnTo>
                      <a:pt x="2614" y="10716"/>
                    </a:lnTo>
                    <a:cubicBezTo>
                      <a:pt x="2625" y="10705"/>
                      <a:pt x="2636" y="10694"/>
                      <a:pt x="2625" y="10671"/>
                    </a:cubicBezTo>
                    <a:cubicBezTo>
                      <a:pt x="1164" y="7304"/>
                      <a:pt x="297" y="3698"/>
                      <a:pt x="69" y="35"/>
                    </a:cubicBezTo>
                    <a:cubicBezTo>
                      <a:pt x="69" y="12"/>
                      <a:pt x="52" y="0"/>
                      <a:pt x="34" y="0"/>
                    </a:cubicBezTo>
                    <a:close/>
                  </a:path>
                </a:pathLst>
              </a:custGeom>
              <a:solidFill>
                <a:srgbClr val="6A7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940;p64"/>
              <p:cNvSpPr/>
              <p:nvPr/>
            </p:nvSpPr>
            <p:spPr>
              <a:xfrm>
                <a:off x="7165580" y="3576461"/>
                <a:ext cx="55996" cy="206351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6589" extrusionOk="0">
                    <a:moveTo>
                      <a:pt x="1739" y="1"/>
                    </a:moveTo>
                    <a:cubicBezTo>
                      <a:pt x="1725" y="1"/>
                      <a:pt x="1712" y="8"/>
                      <a:pt x="1712" y="26"/>
                    </a:cubicBezTo>
                    <a:cubicBezTo>
                      <a:pt x="1118" y="2548"/>
                      <a:pt x="594" y="4545"/>
                      <a:pt x="0" y="6543"/>
                    </a:cubicBezTo>
                    <a:cubicBezTo>
                      <a:pt x="0" y="6554"/>
                      <a:pt x="11" y="6577"/>
                      <a:pt x="23" y="6588"/>
                    </a:cubicBezTo>
                    <a:lnTo>
                      <a:pt x="34" y="6588"/>
                    </a:lnTo>
                    <a:cubicBezTo>
                      <a:pt x="46" y="6588"/>
                      <a:pt x="69" y="6577"/>
                      <a:pt x="69" y="6554"/>
                    </a:cubicBezTo>
                    <a:cubicBezTo>
                      <a:pt x="662" y="4568"/>
                      <a:pt x="1187" y="2560"/>
                      <a:pt x="1780" y="38"/>
                    </a:cubicBezTo>
                    <a:cubicBezTo>
                      <a:pt x="1787" y="17"/>
                      <a:pt x="1761" y="1"/>
                      <a:pt x="1739" y="1"/>
                    </a:cubicBezTo>
                    <a:close/>
                  </a:path>
                </a:pathLst>
              </a:custGeom>
              <a:solidFill>
                <a:srgbClr val="6A7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941;p64"/>
              <p:cNvSpPr/>
              <p:nvPr/>
            </p:nvSpPr>
            <p:spPr>
              <a:xfrm>
                <a:off x="7178420" y="3570824"/>
                <a:ext cx="51517" cy="6107"/>
              </a:xfrm>
              <a:custGeom>
                <a:avLst/>
                <a:gdLst/>
                <a:ahLst/>
                <a:cxnLst/>
                <a:rect l="l" t="t" r="r" b="b"/>
                <a:pathLst>
                  <a:path w="1645" h="195" extrusionOk="0">
                    <a:moveTo>
                      <a:pt x="35" y="1"/>
                    </a:moveTo>
                    <a:cubicBezTo>
                      <a:pt x="24" y="1"/>
                      <a:pt x="1" y="24"/>
                      <a:pt x="1" y="35"/>
                    </a:cubicBezTo>
                    <a:cubicBezTo>
                      <a:pt x="1" y="58"/>
                      <a:pt x="12" y="81"/>
                      <a:pt x="35" y="81"/>
                    </a:cubicBezTo>
                    <a:lnTo>
                      <a:pt x="1644" y="195"/>
                    </a:lnTo>
                    <a:lnTo>
                      <a:pt x="1644" y="195"/>
                    </a:lnTo>
                    <a:lnTo>
                      <a:pt x="1621" y="172"/>
                    </a:lnTo>
                    <a:lnTo>
                      <a:pt x="1587" y="115"/>
                    </a:lnTo>
                    <a:lnTo>
                      <a:pt x="35" y="1"/>
                    </a:lnTo>
                    <a:close/>
                  </a:path>
                </a:pathLst>
              </a:custGeom>
              <a:solidFill>
                <a:srgbClr val="6A7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942;p64"/>
              <p:cNvSpPr/>
              <p:nvPr/>
            </p:nvSpPr>
            <p:spPr>
              <a:xfrm>
                <a:off x="7279232" y="3447526"/>
                <a:ext cx="38270" cy="78294"/>
              </a:xfrm>
              <a:custGeom>
                <a:avLst/>
                <a:gdLst/>
                <a:ahLst/>
                <a:cxnLst/>
                <a:rect l="l" t="t" r="r" b="b"/>
                <a:pathLst>
                  <a:path w="1222" h="2500" extrusionOk="0">
                    <a:moveTo>
                      <a:pt x="34" y="1"/>
                    </a:moveTo>
                    <a:cubicBezTo>
                      <a:pt x="12" y="1"/>
                      <a:pt x="0" y="12"/>
                      <a:pt x="0" y="35"/>
                    </a:cubicBezTo>
                    <a:cubicBezTo>
                      <a:pt x="0" y="982"/>
                      <a:pt x="422" y="1884"/>
                      <a:pt x="1153" y="2489"/>
                    </a:cubicBezTo>
                    <a:cubicBezTo>
                      <a:pt x="1164" y="2489"/>
                      <a:pt x="1176" y="2500"/>
                      <a:pt x="1176" y="2500"/>
                    </a:cubicBezTo>
                    <a:cubicBezTo>
                      <a:pt x="1210" y="2500"/>
                      <a:pt x="1221" y="2454"/>
                      <a:pt x="1198" y="2431"/>
                    </a:cubicBezTo>
                    <a:cubicBezTo>
                      <a:pt x="479" y="1849"/>
                      <a:pt x="69" y="959"/>
                      <a:pt x="69" y="35"/>
                    </a:cubicBezTo>
                    <a:cubicBezTo>
                      <a:pt x="69" y="12"/>
                      <a:pt x="57" y="1"/>
                      <a:pt x="34" y="1"/>
                    </a:cubicBezTo>
                    <a:close/>
                  </a:path>
                </a:pathLst>
              </a:custGeom>
              <a:solidFill>
                <a:srgbClr val="6A7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943;p64"/>
              <p:cNvSpPr/>
              <p:nvPr/>
            </p:nvSpPr>
            <p:spPr>
              <a:xfrm>
                <a:off x="7163419" y="3421094"/>
                <a:ext cx="7172" cy="126178"/>
              </a:xfrm>
              <a:custGeom>
                <a:avLst/>
                <a:gdLst/>
                <a:ahLst/>
                <a:cxnLst/>
                <a:rect l="l" t="t" r="r" b="b"/>
                <a:pathLst>
                  <a:path w="229" h="4029" extrusionOk="0">
                    <a:moveTo>
                      <a:pt x="46" y="0"/>
                    </a:moveTo>
                    <a:cubicBezTo>
                      <a:pt x="23" y="0"/>
                      <a:pt x="1" y="12"/>
                      <a:pt x="12" y="34"/>
                    </a:cubicBezTo>
                    <a:lnTo>
                      <a:pt x="160" y="3994"/>
                    </a:lnTo>
                    <a:cubicBezTo>
                      <a:pt x="160" y="4017"/>
                      <a:pt x="172" y="4029"/>
                      <a:pt x="195" y="4029"/>
                    </a:cubicBezTo>
                    <a:cubicBezTo>
                      <a:pt x="217" y="4029"/>
                      <a:pt x="229" y="4017"/>
                      <a:pt x="229" y="3994"/>
                    </a:cubicBezTo>
                    <a:lnTo>
                      <a:pt x="80" y="34"/>
                    </a:lnTo>
                    <a:cubicBezTo>
                      <a:pt x="80" y="12"/>
                      <a:pt x="58" y="0"/>
                      <a:pt x="46" y="0"/>
                    </a:cubicBezTo>
                    <a:close/>
                  </a:path>
                </a:pathLst>
              </a:custGeom>
              <a:solidFill>
                <a:srgbClr val="6A7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944;p64"/>
              <p:cNvSpPr/>
              <p:nvPr/>
            </p:nvSpPr>
            <p:spPr>
              <a:xfrm>
                <a:off x="7169870" y="3425729"/>
                <a:ext cx="19667" cy="11296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3607" extrusionOk="0">
                    <a:moveTo>
                      <a:pt x="354" y="1"/>
                    </a:moveTo>
                    <a:cubicBezTo>
                      <a:pt x="331" y="1"/>
                      <a:pt x="308" y="23"/>
                      <a:pt x="320" y="35"/>
                    </a:cubicBezTo>
                    <a:lnTo>
                      <a:pt x="525" y="2568"/>
                    </a:lnTo>
                    <a:cubicBezTo>
                      <a:pt x="548" y="2774"/>
                      <a:pt x="536" y="2990"/>
                      <a:pt x="479" y="3196"/>
                    </a:cubicBezTo>
                    <a:cubicBezTo>
                      <a:pt x="422" y="3390"/>
                      <a:pt x="240" y="3527"/>
                      <a:pt x="46" y="3538"/>
                    </a:cubicBezTo>
                    <a:cubicBezTo>
                      <a:pt x="23" y="3538"/>
                      <a:pt x="0" y="3550"/>
                      <a:pt x="0" y="3573"/>
                    </a:cubicBezTo>
                    <a:cubicBezTo>
                      <a:pt x="0" y="3584"/>
                      <a:pt x="11" y="3607"/>
                      <a:pt x="34" y="3607"/>
                    </a:cubicBezTo>
                    <a:lnTo>
                      <a:pt x="57" y="3607"/>
                    </a:lnTo>
                    <a:cubicBezTo>
                      <a:pt x="285" y="3584"/>
                      <a:pt x="479" y="3436"/>
                      <a:pt x="548" y="3219"/>
                    </a:cubicBezTo>
                    <a:cubicBezTo>
                      <a:pt x="605" y="3002"/>
                      <a:pt x="628" y="2785"/>
                      <a:pt x="593" y="2568"/>
                    </a:cubicBezTo>
                    <a:lnTo>
                      <a:pt x="388" y="35"/>
                    </a:lnTo>
                    <a:cubicBezTo>
                      <a:pt x="388" y="12"/>
                      <a:pt x="365" y="1"/>
                      <a:pt x="354" y="1"/>
                    </a:cubicBezTo>
                    <a:close/>
                  </a:path>
                </a:pathLst>
              </a:custGeom>
              <a:solidFill>
                <a:srgbClr val="6A7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945;p64"/>
              <p:cNvSpPr/>
              <p:nvPr/>
            </p:nvSpPr>
            <p:spPr>
              <a:xfrm>
                <a:off x="7095522" y="3451816"/>
                <a:ext cx="24678" cy="68303"/>
              </a:xfrm>
              <a:custGeom>
                <a:avLst/>
                <a:gdLst/>
                <a:ahLst/>
                <a:cxnLst/>
                <a:rect l="l" t="t" r="r" b="b"/>
                <a:pathLst>
                  <a:path w="788" h="2181" extrusionOk="0">
                    <a:moveTo>
                      <a:pt x="696" y="1"/>
                    </a:moveTo>
                    <a:cubicBezTo>
                      <a:pt x="679" y="1"/>
                      <a:pt x="662" y="12"/>
                      <a:pt x="662" y="35"/>
                    </a:cubicBezTo>
                    <a:cubicBezTo>
                      <a:pt x="719" y="777"/>
                      <a:pt x="480" y="1496"/>
                      <a:pt x="0" y="2066"/>
                    </a:cubicBezTo>
                    <a:lnTo>
                      <a:pt x="0" y="2180"/>
                    </a:lnTo>
                    <a:cubicBezTo>
                      <a:pt x="525" y="1587"/>
                      <a:pt x="788" y="822"/>
                      <a:pt x="731" y="35"/>
                    </a:cubicBezTo>
                    <a:cubicBezTo>
                      <a:pt x="731" y="12"/>
                      <a:pt x="714" y="1"/>
                      <a:pt x="696" y="1"/>
                    </a:cubicBezTo>
                    <a:close/>
                  </a:path>
                </a:pathLst>
              </a:custGeom>
              <a:solidFill>
                <a:srgbClr val="6A7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946;p64"/>
              <p:cNvSpPr/>
              <p:nvPr/>
            </p:nvSpPr>
            <p:spPr>
              <a:xfrm>
                <a:off x="7075855" y="3001844"/>
                <a:ext cx="310262" cy="462716"/>
              </a:xfrm>
              <a:custGeom>
                <a:avLst/>
                <a:gdLst/>
                <a:ahLst/>
                <a:cxnLst/>
                <a:rect l="l" t="t" r="r" b="b"/>
                <a:pathLst>
                  <a:path w="9907" h="14775" extrusionOk="0">
                    <a:moveTo>
                      <a:pt x="5946" y="1"/>
                    </a:moveTo>
                    <a:lnTo>
                      <a:pt x="2283" y="2888"/>
                    </a:lnTo>
                    <a:cubicBezTo>
                      <a:pt x="1302" y="4748"/>
                      <a:pt x="1" y="14106"/>
                      <a:pt x="1" y="14106"/>
                    </a:cubicBezTo>
                    <a:cubicBezTo>
                      <a:pt x="1668" y="14610"/>
                      <a:pt x="3367" y="14775"/>
                      <a:pt x="4872" y="14775"/>
                    </a:cubicBezTo>
                    <a:cubicBezTo>
                      <a:pt x="7693" y="14775"/>
                      <a:pt x="9838" y="14197"/>
                      <a:pt x="9838" y="14197"/>
                    </a:cubicBezTo>
                    <a:cubicBezTo>
                      <a:pt x="9655" y="13981"/>
                      <a:pt x="9906" y="13262"/>
                      <a:pt x="9050" y="7362"/>
                    </a:cubicBezTo>
                    <a:cubicBezTo>
                      <a:pt x="7989" y="46"/>
                      <a:pt x="5946" y="1"/>
                      <a:pt x="59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947;p64"/>
              <p:cNvSpPr/>
              <p:nvPr/>
            </p:nvSpPr>
            <p:spPr>
              <a:xfrm>
                <a:off x="7168774" y="2977917"/>
                <a:ext cx="97617" cy="56497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1804" extrusionOk="0">
                    <a:moveTo>
                      <a:pt x="2797" y="0"/>
                    </a:moveTo>
                    <a:cubicBezTo>
                      <a:pt x="1941" y="502"/>
                      <a:pt x="994" y="810"/>
                      <a:pt x="1" y="924"/>
                    </a:cubicBezTo>
                    <a:lnTo>
                      <a:pt x="286" y="1803"/>
                    </a:lnTo>
                    <a:cubicBezTo>
                      <a:pt x="1256" y="1803"/>
                      <a:pt x="2203" y="1643"/>
                      <a:pt x="3116" y="1335"/>
                    </a:cubicBezTo>
                    <a:lnTo>
                      <a:pt x="2797" y="0"/>
                    </a:lnTo>
                    <a:close/>
                  </a:path>
                </a:pathLst>
              </a:custGeom>
              <a:solidFill>
                <a:srgbClr val="8856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948;p64"/>
              <p:cNvSpPr/>
              <p:nvPr/>
            </p:nvSpPr>
            <p:spPr>
              <a:xfrm>
                <a:off x="7158784" y="2951109"/>
                <a:ext cx="97585" cy="55776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1781" extrusionOk="0">
                    <a:moveTo>
                      <a:pt x="2910" y="0"/>
                    </a:moveTo>
                    <a:lnTo>
                      <a:pt x="0" y="776"/>
                    </a:lnTo>
                    <a:lnTo>
                      <a:pt x="320" y="1780"/>
                    </a:lnTo>
                    <a:cubicBezTo>
                      <a:pt x="1313" y="1666"/>
                      <a:pt x="2260" y="1347"/>
                      <a:pt x="3116" y="856"/>
                    </a:cubicBezTo>
                    <a:lnTo>
                      <a:pt x="2910" y="0"/>
                    </a:lnTo>
                    <a:close/>
                  </a:path>
                </a:pathLst>
              </a:custGeom>
              <a:solidFill>
                <a:srgbClr val="774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949;p64"/>
              <p:cNvSpPr/>
              <p:nvPr/>
            </p:nvSpPr>
            <p:spPr>
              <a:xfrm>
                <a:off x="7024744" y="2663550"/>
                <a:ext cx="297046" cy="323228"/>
              </a:xfrm>
              <a:custGeom>
                <a:avLst/>
                <a:gdLst/>
                <a:ahLst/>
                <a:cxnLst/>
                <a:rect l="l" t="t" r="r" b="b"/>
                <a:pathLst>
                  <a:path w="9485" h="10321" extrusionOk="0">
                    <a:moveTo>
                      <a:pt x="4626" y="1"/>
                    </a:moveTo>
                    <a:cubicBezTo>
                      <a:pt x="2091" y="1"/>
                      <a:pt x="534" y="1068"/>
                      <a:pt x="332" y="2917"/>
                    </a:cubicBezTo>
                    <a:cubicBezTo>
                      <a:pt x="332" y="2917"/>
                      <a:pt x="1" y="4686"/>
                      <a:pt x="446" y="7105"/>
                    </a:cubicBezTo>
                    <a:cubicBezTo>
                      <a:pt x="762" y="8844"/>
                      <a:pt x="2363" y="10320"/>
                      <a:pt x="4439" y="10320"/>
                    </a:cubicBezTo>
                    <a:cubicBezTo>
                      <a:pt x="4612" y="10320"/>
                      <a:pt x="4787" y="10310"/>
                      <a:pt x="4965" y="10289"/>
                    </a:cubicBezTo>
                    <a:cubicBezTo>
                      <a:pt x="7156" y="10027"/>
                      <a:pt x="9245" y="8749"/>
                      <a:pt x="9370" y="5587"/>
                    </a:cubicBezTo>
                    <a:cubicBezTo>
                      <a:pt x="9484" y="2426"/>
                      <a:pt x="8081" y="178"/>
                      <a:pt x="5205" y="18"/>
                    </a:cubicBezTo>
                    <a:cubicBezTo>
                      <a:pt x="5007" y="6"/>
                      <a:pt x="4814" y="1"/>
                      <a:pt x="4626" y="1"/>
                    </a:cubicBezTo>
                    <a:close/>
                  </a:path>
                </a:pathLst>
              </a:custGeom>
              <a:solidFill>
                <a:srgbClr val="8856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950;p64"/>
              <p:cNvSpPr/>
              <p:nvPr/>
            </p:nvSpPr>
            <p:spPr>
              <a:xfrm>
                <a:off x="7012593" y="2598722"/>
                <a:ext cx="353856" cy="317497"/>
              </a:xfrm>
              <a:custGeom>
                <a:avLst/>
                <a:gdLst/>
                <a:ahLst/>
                <a:cxnLst/>
                <a:rect l="l" t="t" r="r" b="b"/>
                <a:pathLst>
                  <a:path w="11299" h="10138" extrusionOk="0">
                    <a:moveTo>
                      <a:pt x="5384" y="0"/>
                    </a:moveTo>
                    <a:cubicBezTo>
                      <a:pt x="4117" y="0"/>
                      <a:pt x="3572" y="370"/>
                      <a:pt x="2420" y="730"/>
                    </a:cubicBezTo>
                    <a:cubicBezTo>
                      <a:pt x="1119" y="1130"/>
                      <a:pt x="366" y="1267"/>
                      <a:pt x="183" y="2008"/>
                    </a:cubicBezTo>
                    <a:cubicBezTo>
                      <a:pt x="1" y="2750"/>
                      <a:pt x="377" y="4702"/>
                      <a:pt x="674" y="4804"/>
                    </a:cubicBezTo>
                    <a:cubicBezTo>
                      <a:pt x="694" y="4810"/>
                      <a:pt x="715" y="4813"/>
                      <a:pt x="737" y="4813"/>
                    </a:cubicBezTo>
                    <a:cubicBezTo>
                      <a:pt x="1046" y="4813"/>
                      <a:pt x="1581" y="4250"/>
                      <a:pt x="2135" y="4154"/>
                    </a:cubicBezTo>
                    <a:cubicBezTo>
                      <a:pt x="2728" y="4051"/>
                      <a:pt x="3687" y="3572"/>
                      <a:pt x="4600" y="3503"/>
                    </a:cubicBezTo>
                    <a:cubicBezTo>
                      <a:pt x="4656" y="3500"/>
                      <a:pt x="4719" y="3498"/>
                      <a:pt x="4786" y="3498"/>
                    </a:cubicBezTo>
                    <a:cubicBezTo>
                      <a:pt x="5798" y="3498"/>
                      <a:pt x="7894" y="3916"/>
                      <a:pt x="8001" y="5158"/>
                    </a:cubicBezTo>
                    <a:cubicBezTo>
                      <a:pt x="8126" y="6482"/>
                      <a:pt x="9484" y="7087"/>
                      <a:pt x="9484" y="7087"/>
                    </a:cubicBezTo>
                    <a:cubicBezTo>
                      <a:pt x="9416" y="7908"/>
                      <a:pt x="9290" y="8719"/>
                      <a:pt x="9119" y="9529"/>
                    </a:cubicBezTo>
                    <a:cubicBezTo>
                      <a:pt x="8999" y="10021"/>
                      <a:pt x="9018" y="10137"/>
                      <a:pt x="9147" y="10137"/>
                    </a:cubicBezTo>
                    <a:cubicBezTo>
                      <a:pt x="9264" y="10137"/>
                      <a:pt x="9471" y="10042"/>
                      <a:pt x="9747" y="10042"/>
                    </a:cubicBezTo>
                    <a:cubicBezTo>
                      <a:pt x="9749" y="10043"/>
                      <a:pt x="9751" y="10043"/>
                      <a:pt x="9753" y="10043"/>
                    </a:cubicBezTo>
                    <a:cubicBezTo>
                      <a:pt x="10343" y="10043"/>
                      <a:pt x="10751" y="8502"/>
                      <a:pt x="10751" y="8502"/>
                    </a:cubicBezTo>
                    <a:cubicBezTo>
                      <a:pt x="10751" y="8502"/>
                      <a:pt x="10899" y="6767"/>
                      <a:pt x="11070" y="5820"/>
                    </a:cubicBezTo>
                    <a:cubicBezTo>
                      <a:pt x="11242" y="4907"/>
                      <a:pt x="11299" y="3983"/>
                      <a:pt x="11230" y="3058"/>
                    </a:cubicBezTo>
                    <a:cubicBezTo>
                      <a:pt x="11173" y="2054"/>
                      <a:pt x="10066" y="947"/>
                      <a:pt x="9199" y="662"/>
                    </a:cubicBezTo>
                    <a:cubicBezTo>
                      <a:pt x="8149" y="285"/>
                      <a:pt x="7053" y="68"/>
                      <a:pt x="5958" y="23"/>
                    </a:cubicBezTo>
                    <a:cubicBezTo>
                      <a:pt x="5750" y="7"/>
                      <a:pt x="5560" y="0"/>
                      <a:pt x="5384" y="0"/>
                    </a:cubicBezTo>
                    <a:close/>
                  </a:path>
                </a:pathLst>
              </a:custGeom>
              <a:solidFill>
                <a:srgbClr val="4433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951;p64"/>
              <p:cNvSpPr/>
              <p:nvPr/>
            </p:nvSpPr>
            <p:spPr>
              <a:xfrm>
                <a:off x="7018324" y="2588450"/>
                <a:ext cx="358867" cy="243901"/>
              </a:xfrm>
              <a:custGeom>
                <a:avLst/>
                <a:gdLst/>
                <a:ahLst/>
                <a:cxnLst/>
                <a:rect l="l" t="t" r="r" b="b"/>
                <a:pathLst>
                  <a:path w="11459" h="7788" extrusionOk="0">
                    <a:moveTo>
                      <a:pt x="4802" y="0"/>
                    </a:moveTo>
                    <a:cubicBezTo>
                      <a:pt x="4325" y="0"/>
                      <a:pt x="4066" y="324"/>
                      <a:pt x="3880" y="488"/>
                    </a:cubicBezTo>
                    <a:cubicBezTo>
                      <a:pt x="3793" y="481"/>
                      <a:pt x="3708" y="478"/>
                      <a:pt x="3627" y="478"/>
                    </a:cubicBezTo>
                    <a:cubicBezTo>
                      <a:pt x="2421" y="478"/>
                      <a:pt x="1940" y="1149"/>
                      <a:pt x="1940" y="1149"/>
                    </a:cubicBezTo>
                    <a:cubicBezTo>
                      <a:pt x="1899" y="1148"/>
                      <a:pt x="1858" y="1148"/>
                      <a:pt x="1818" y="1148"/>
                    </a:cubicBezTo>
                    <a:cubicBezTo>
                      <a:pt x="77" y="1148"/>
                      <a:pt x="0" y="2336"/>
                      <a:pt x="0" y="2336"/>
                    </a:cubicBezTo>
                    <a:lnTo>
                      <a:pt x="6859" y="2040"/>
                    </a:lnTo>
                    <a:cubicBezTo>
                      <a:pt x="6859" y="2040"/>
                      <a:pt x="9495" y="4801"/>
                      <a:pt x="9803" y="5132"/>
                    </a:cubicBezTo>
                    <a:cubicBezTo>
                      <a:pt x="10069" y="5417"/>
                      <a:pt x="10224" y="7787"/>
                      <a:pt x="10547" y="7787"/>
                    </a:cubicBezTo>
                    <a:cubicBezTo>
                      <a:pt x="10599" y="7787"/>
                      <a:pt x="10655" y="7726"/>
                      <a:pt x="10716" y="7586"/>
                    </a:cubicBezTo>
                    <a:cubicBezTo>
                      <a:pt x="11161" y="6570"/>
                      <a:pt x="10887" y="6148"/>
                      <a:pt x="10887" y="6148"/>
                    </a:cubicBezTo>
                    <a:cubicBezTo>
                      <a:pt x="11093" y="5840"/>
                      <a:pt x="11253" y="5509"/>
                      <a:pt x="11355" y="5144"/>
                    </a:cubicBezTo>
                    <a:cubicBezTo>
                      <a:pt x="11458" y="4744"/>
                      <a:pt x="11401" y="4322"/>
                      <a:pt x="11207" y="3957"/>
                    </a:cubicBezTo>
                    <a:cubicBezTo>
                      <a:pt x="11390" y="3637"/>
                      <a:pt x="11447" y="3249"/>
                      <a:pt x="11367" y="2884"/>
                    </a:cubicBezTo>
                    <a:cubicBezTo>
                      <a:pt x="11276" y="2507"/>
                      <a:pt x="11036" y="2199"/>
                      <a:pt x="10716" y="2005"/>
                    </a:cubicBezTo>
                    <a:cubicBezTo>
                      <a:pt x="10522" y="1207"/>
                      <a:pt x="9587" y="1127"/>
                      <a:pt x="9587" y="1127"/>
                    </a:cubicBezTo>
                    <a:cubicBezTo>
                      <a:pt x="9302" y="594"/>
                      <a:pt x="8809" y="469"/>
                      <a:pt x="8409" y="469"/>
                    </a:cubicBezTo>
                    <a:cubicBezTo>
                      <a:pt x="8054" y="469"/>
                      <a:pt x="7772" y="567"/>
                      <a:pt x="7772" y="567"/>
                    </a:cubicBezTo>
                    <a:cubicBezTo>
                      <a:pt x="7406" y="184"/>
                      <a:pt x="7021" y="67"/>
                      <a:pt x="6688" y="67"/>
                    </a:cubicBezTo>
                    <a:cubicBezTo>
                      <a:pt x="6169" y="67"/>
                      <a:pt x="5775" y="351"/>
                      <a:pt x="5775" y="351"/>
                    </a:cubicBezTo>
                    <a:cubicBezTo>
                      <a:pt x="5374" y="92"/>
                      <a:pt x="5057" y="0"/>
                      <a:pt x="4802" y="0"/>
                    </a:cubicBezTo>
                    <a:close/>
                  </a:path>
                </a:pathLst>
              </a:custGeom>
              <a:solidFill>
                <a:srgbClr val="4433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952;p64"/>
              <p:cNvSpPr/>
              <p:nvPr/>
            </p:nvSpPr>
            <p:spPr>
              <a:xfrm>
                <a:off x="7131976" y="2700192"/>
                <a:ext cx="752" cy="1127"/>
              </a:xfrm>
              <a:custGeom>
                <a:avLst/>
                <a:gdLst/>
                <a:ahLst/>
                <a:cxnLst/>
                <a:rect l="l" t="t" r="r" b="b"/>
                <a:pathLst>
                  <a:path w="24" h="36" extrusionOk="0">
                    <a:moveTo>
                      <a:pt x="23" y="1"/>
                    </a:moveTo>
                    <a:lnTo>
                      <a:pt x="23" y="1"/>
                    </a:lnTo>
                    <a:cubicBezTo>
                      <a:pt x="17" y="7"/>
                      <a:pt x="15" y="12"/>
                      <a:pt x="12" y="18"/>
                    </a:cubicBezTo>
                    <a:lnTo>
                      <a:pt x="12" y="18"/>
                    </a:lnTo>
                    <a:lnTo>
                      <a:pt x="23" y="1"/>
                    </a:lnTo>
                    <a:close/>
                    <a:moveTo>
                      <a:pt x="12" y="18"/>
                    </a:moveTo>
                    <a:lnTo>
                      <a:pt x="0" y="35"/>
                    </a:lnTo>
                    <a:cubicBezTo>
                      <a:pt x="6" y="29"/>
                      <a:pt x="9" y="24"/>
                      <a:pt x="12" y="18"/>
                    </a:cubicBezTo>
                    <a:close/>
                  </a:path>
                </a:pathLst>
              </a:custGeom>
              <a:solidFill>
                <a:srgbClr val="32293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953;p64"/>
              <p:cNvSpPr/>
              <p:nvPr/>
            </p:nvSpPr>
            <p:spPr>
              <a:xfrm>
                <a:off x="7272060" y="2817226"/>
                <a:ext cx="73283" cy="81770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2611" extrusionOk="0">
                    <a:moveTo>
                      <a:pt x="1034" y="1"/>
                    </a:moveTo>
                    <a:cubicBezTo>
                      <a:pt x="589" y="1"/>
                      <a:pt x="184" y="235"/>
                      <a:pt x="184" y="235"/>
                    </a:cubicBezTo>
                    <a:lnTo>
                      <a:pt x="1" y="2107"/>
                    </a:lnTo>
                    <a:cubicBezTo>
                      <a:pt x="265" y="2444"/>
                      <a:pt x="655" y="2611"/>
                      <a:pt x="1030" y="2611"/>
                    </a:cubicBezTo>
                    <a:cubicBezTo>
                      <a:pt x="1709" y="2611"/>
                      <a:pt x="2339" y="2066"/>
                      <a:pt x="2089" y="1000"/>
                    </a:cubicBezTo>
                    <a:cubicBezTo>
                      <a:pt x="1902" y="206"/>
                      <a:pt x="1451" y="1"/>
                      <a:pt x="1034" y="1"/>
                    </a:cubicBezTo>
                    <a:close/>
                  </a:path>
                </a:pathLst>
              </a:custGeom>
              <a:solidFill>
                <a:srgbClr val="8856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954;p64"/>
              <p:cNvSpPr/>
              <p:nvPr/>
            </p:nvSpPr>
            <p:spPr>
              <a:xfrm>
                <a:off x="7175226" y="2765332"/>
                <a:ext cx="67207" cy="40462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292" extrusionOk="0">
                    <a:moveTo>
                      <a:pt x="480" y="0"/>
                    </a:moveTo>
                    <a:cubicBezTo>
                      <a:pt x="224" y="0"/>
                      <a:pt x="115" y="128"/>
                      <a:pt x="69" y="295"/>
                    </a:cubicBezTo>
                    <a:cubicBezTo>
                      <a:pt x="0" y="557"/>
                      <a:pt x="240" y="888"/>
                      <a:pt x="742" y="1082"/>
                    </a:cubicBezTo>
                    <a:cubicBezTo>
                      <a:pt x="1058" y="1216"/>
                      <a:pt x="1312" y="1291"/>
                      <a:pt x="1504" y="1291"/>
                    </a:cubicBezTo>
                    <a:cubicBezTo>
                      <a:pt x="1672" y="1291"/>
                      <a:pt x="1791" y="1233"/>
                      <a:pt x="1860" y="1105"/>
                    </a:cubicBezTo>
                    <a:cubicBezTo>
                      <a:pt x="1860" y="1105"/>
                      <a:pt x="2146" y="614"/>
                      <a:pt x="1278" y="226"/>
                    </a:cubicBezTo>
                    <a:cubicBezTo>
                      <a:pt x="918" y="65"/>
                      <a:pt x="662" y="0"/>
                      <a:pt x="480" y="0"/>
                    </a:cubicBezTo>
                    <a:close/>
                  </a:path>
                </a:pathLst>
              </a:custGeom>
              <a:solidFill>
                <a:srgbClr val="4433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955;p64"/>
              <p:cNvSpPr/>
              <p:nvPr/>
            </p:nvSpPr>
            <p:spPr>
              <a:xfrm>
                <a:off x="7023335" y="2776450"/>
                <a:ext cx="66487" cy="45974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1468" extrusionOk="0">
                    <a:moveTo>
                      <a:pt x="1660" y="1"/>
                    </a:moveTo>
                    <a:cubicBezTo>
                      <a:pt x="1473" y="1"/>
                      <a:pt x="1201" y="103"/>
                      <a:pt x="799" y="373"/>
                    </a:cubicBezTo>
                    <a:cubicBezTo>
                      <a:pt x="0" y="898"/>
                      <a:pt x="377" y="1332"/>
                      <a:pt x="377" y="1332"/>
                    </a:cubicBezTo>
                    <a:cubicBezTo>
                      <a:pt x="448" y="1425"/>
                      <a:pt x="543" y="1467"/>
                      <a:pt x="662" y="1467"/>
                    </a:cubicBezTo>
                    <a:cubicBezTo>
                      <a:pt x="864" y="1467"/>
                      <a:pt x="1134" y="1342"/>
                      <a:pt x="1472" y="1126"/>
                    </a:cubicBezTo>
                    <a:cubicBezTo>
                      <a:pt x="1929" y="853"/>
                      <a:pt x="2123" y="487"/>
                      <a:pt x="2009" y="236"/>
                    </a:cubicBezTo>
                    <a:cubicBezTo>
                      <a:pt x="1946" y="100"/>
                      <a:pt x="1845" y="1"/>
                      <a:pt x="1660" y="1"/>
                    </a:cubicBezTo>
                    <a:close/>
                  </a:path>
                </a:pathLst>
              </a:custGeom>
              <a:solidFill>
                <a:srgbClr val="4433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956;p64"/>
              <p:cNvSpPr/>
              <p:nvPr/>
            </p:nvSpPr>
            <p:spPr>
              <a:xfrm>
                <a:off x="7178796" y="2839743"/>
                <a:ext cx="25743" cy="21922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00" extrusionOk="0">
                    <a:moveTo>
                      <a:pt x="389" y="0"/>
                    </a:moveTo>
                    <a:cubicBezTo>
                      <a:pt x="366" y="0"/>
                      <a:pt x="343" y="2"/>
                      <a:pt x="320" y="7"/>
                    </a:cubicBezTo>
                    <a:cubicBezTo>
                      <a:pt x="114" y="64"/>
                      <a:pt x="0" y="269"/>
                      <a:pt x="57" y="475"/>
                    </a:cubicBezTo>
                    <a:cubicBezTo>
                      <a:pt x="113" y="622"/>
                      <a:pt x="247" y="700"/>
                      <a:pt x="382" y="700"/>
                    </a:cubicBezTo>
                    <a:cubicBezTo>
                      <a:pt x="499" y="700"/>
                      <a:pt x="616" y="642"/>
                      <a:pt x="685" y="521"/>
                    </a:cubicBezTo>
                    <a:cubicBezTo>
                      <a:pt x="821" y="280"/>
                      <a:pt x="640" y="0"/>
                      <a:pt x="3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957;p64"/>
              <p:cNvSpPr/>
              <p:nvPr/>
            </p:nvSpPr>
            <p:spPr>
              <a:xfrm>
                <a:off x="7065488" y="2850109"/>
                <a:ext cx="25743" cy="2179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696" extrusionOk="0">
                    <a:moveTo>
                      <a:pt x="389" y="0"/>
                    </a:moveTo>
                    <a:cubicBezTo>
                      <a:pt x="367" y="0"/>
                      <a:pt x="344" y="2"/>
                      <a:pt x="320" y="7"/>
                    </a:cubicBezTo>
                    <a:cubicBezTo>
                      <a:pt x="115" y="64"/>
                      <a:pt x="1" y="269"/>
                      <a:pt x="58" y="475"/>
                    </a:cubicBezTo>
                    <a:cubicBezTo>
                      <a:pt x="119" y="621"/>
                      <a:pt x="254" y="695"/>
                      <a:pt x="388" y="695"/>
                    </a:cubicBezTo>
                    <a:cubicBezTo>
                      <a:pt x="505" y="695"/>
                      <a:pt x="621" y="638"/>
                      <a:pt x="685" y="520"/>
                    </a:cubicBezTo>
                    <a:cubicBezTo>
                      <a:pt x="822" y="279"/>
                      <a:pt x="640" y="0"/>
                      <a:pt x="38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958;p64"/>
              <p:cNvSpPr/>
              <p:nvPr/>
            </p:nvSpPr>
            <p:spPr>
              <a:xfrm>
                <a:off x="7272436" y="2833511"/>
                <a:ext cx="55996" cy="49356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576" extrusionOk="0">
                    <a:moveTo>
                      <a:pt x="1130" y="1"/>
                    </a:moveTo>
                    <a:cubicBezTo>
                      <a:pt x="902" y="1"/>
                      <a:pt x="685" y="92"/>
                      <a:pt x="537" y="263"/>
                    </a:cubicBezTo>
                    <a:cubicBezTo>
                      <a:pt x="0" y="777"/>
                      <a:pt x="537" y="1553"/>
                      <a:pt x="537" y="1564"/>
                    </a:cubicBezTo>
                    <a:cubicBezTo>
                      <a:pt x="548" y="1575"/>
                      <a:pt x="560" y="1575"/>
                      <a:pt x="571" y="1575"/>
                    </a:cubicBezTo>
                    <a:lnTo>
                      <a:pt x="594" y="1575"/>
                    </a:lnTo>
                    <a:cubicBezTo>
                      <a:pt x="605" y="1564"/>
                      <a:pt x="605" y="1541"/>
                      <a:pt x="594" y="1530"/>
                    </a:cubicBezTo>
                    <a:cubicBezTo>
                      <a:pt x="594" y="1530"/>
                      <a:pt x="92" y="777"/>
                      <a:pt x="582" y="309"/>
                    </a:cubicBezTo>
                    <a:cubicBezTo>
                      <a:pt x="719" y="149"/>
                      <a:pt x="925" y="69"/>
                      <a:pt x="1130" y="69"/>
                    </a:cubicBezTo>
                    <a:cubicBezTo>
                      <a:pt x="1358" y="80"/>
                      <a:pt x="1564" y="183"/>
                      <a:pt x="1712" y="354"/>
                    </a:cubicBezTo>
                    <a:cubicBezTo>
                      <a:pt x="1717" y="359"/>
                      <a:pt x="1722" y="361"/>
                      <a:pt x="1728" y="361"/>
                    </a:cubicBezTo>
                    <a:cubicBezTo>
                      <a:pt x="1754" y="361"/>
                      <a:pt x="1788" y="327"/>
                      <a:pt x="1769" y="309"/>
                    </a:cubicBezTo>
                    <a:cubicBezTo>
                      <a:pt x="1598" y="126"/>
                      <a:pt x="1370" y="23"/>
                      <a:pt x="113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959;p64"/>
              <p:cNvSpPr/>
              <p:nvPr/>
            </p:nvSpPr>
            <p:spPr>
              <a:xfrm>
                <a:off x="7281737" y="2852677"/>
                <a:ext cx="31819" cy="10523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36" extrusionOk="0">
                    <a:moveTo>
                      <a:pt x="560" y="1"/>
                    </a:moveTo>
                    <a:cubicBezTo>
                      <a:pt x="373" y="1"/>
                      <a:pt x="163" y="61"/>
                      <a:pt x="11" y="279"/>
                    </a:cubicBezTo>
                    <a:cubicBezTo>
                      <a:pt x="0" y="302"/>
                      <a:pt x="0" y="324"/>
                      <a:pt x="23" y="336"/>
                    </a:cubicBezTo>
                    <a:cubicBezTo>
                      <a:pt x="34" y="336"/>
                      <a:pt x="57" y="336"/>
                      <a:pt x="69" y="324"/>
                    </a:cubicBezTo>
                    <a:cubicBezTo>
                      <a:pt x="200" y="127"/>
                      <a:pt x="391" y="71"/>
                      <a:pt x="562" y="71"/>
                    </a:cubicBezTo>
                    <a:cubicBezTo>
                      <a:pt x="775" y="71"/>
                      <a:pt x="959" y="158"/>
                      <a:pt x="959" y="165"/>
                    </a:cubicBezTo>
                    <a:lnTo>
                      <a:pt x="981" y="165"/>
                    </a:lnTo>
                    <a:cubicBezTo>
                      <a:pt x="993" y="165"/>
                      <a:pt x="1004" y="153"/>
                      <a:pt x="1004" y="142"/>
                    </a:cubicBezTo>
                    <a:cubicBezTo>
                      <a:pt x="1016" y="130"/>
                      <a:pt x="1004" y="108"/>
                      <a:pt x="993" y="96"/>
                    </a:cubicBezTo>
                    <a:cubicBezTo>
                      <a:pt x="993" y="96"/>
                      <a:pt x="795" y="1"/>
                      <a:pt x="5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960;p64"/>
              <p:cNvSpPr/>
              <p:nvPr/>
            </p:nvSpPr>
            <p:spPr>
              <a:xfrm>
                <a:off x="7105512" y="2770249"/>
                <a:ext cx="39711" cy="111553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3562" extrusionOk="0">
                    <a:moveTo>
                      <a:pt x="697" y="1"/>
                    </a:moveTo>
                    <a:cubicBezTo>
                      <a:pt x="674" y="1"/>
                      <a:pt x="663" y="23"/>
                      <a:pt x="674" y="46"/>
                    </a:cubicBezTo>
                    <a:cubicBezTo>
                      <a:pt x="823" y="617"/>
                      <a:pt x="1188" y="2158"/>
                      <a:pt x="1096" y="2374"/>
                    </a:cubicBezTo>
                    <a:cubicBezTo>
                      <a:pt x="1056" y="2476"/>
                      <a:pt x="970" y="2530"/>
                      <a:pt x="838" y="2530"/>
                    </a:cubicBezTo>
                    <a:cubicBezTo>
                      <a:pt x="748" y="2530"/>
                      <a:pt x="637" y="2505"/>
                      <a:pt x="503" y="2454"/>
                    </a:cubicBezTo>
                    <a:lnTo>
                      <a:pt x="480" y="2454"/>
                    </a:lnTo>
                    <a:cubicBezTo>
                      <a:pt x="444" y="2441"/>
                      <a:pt x="407" y="2435"/>
                      <a:pt x="369" y="2435"/>
                    </a:cubicBezTo>
                    <a:cubicBezTo>
                      <a:pt x="274" y="2435"/>
                      <a:pt x="180" y="2475"/>
                      <a:pt x="115" y="2557"/>
                    </a:cubicBezTo>
                    <a:cubicBezTo>
                      <a:pt x="1" y="2774"/>
                      <a:pt x="24" y="3036"/>
                      <a:pt x="172" y="3242"/>
                    </a:cubicBezTo>
                    <a:cubicBezTo>
                      <a:pt x="298" y="3390"/>
                      <a:pt x="469" y="3504"/>
                      <a:pt x="663" y="3561"/>
                    </a:cubicBezTo>
                    <a:lnTo>
                      <a:pt x="686" y="3550"/>
                    </a:lnTo>
                    <a:cubicBezTo>
                      <a:pt x="697" y="3538"/>
                      <a:pt x="708" y="3527"/>
                      <a:pt x="708" y="3516"/>
                    </a:cubicBezTo>
                    <a:cubicBezTo>
                      <a:pt x="708" y="3504"/>
                      <a:pt x="697" y="3481"/>
                      <a:pt x="686" y="3481"/>
                    </a:cubicBezTo>
                    <a:cubicBezTo>
                      <a:pt x="503" y="3424"/>
                      <a:pt x="343" y="3333"/>
                      <a:pt x="229" y="3196"/>
                    </a:cubicBezTo>
                    <a:cubicBezTo>
                      <a:pt x="104" y="3013"/>
                      <a:pt x="81" y="2785"/>
                      <a:pt x="183" y="2591"/>
                    </a:cubicBezTo>
                    <a:cubicBezTo>
                      <a:pt x="232" y="2526"/>
                      <a:pt x="303" y="2496"/>
                      <a:pt x="377" y="2496"/>
                    </a:cubicBezTo>
                    <a:cubicBezTo>
                      <a:pt x="408" y="2496"/>
                      <a:pt x="439" y="2501"/>
                      <a:pt x="469" y="2511"/>
                    </a:cubicBezTo>
                    <a:lnTo>
                      <a:pt x="480" y="2523"/>
                    </a:lnTo>
                    <a:cubicBezTo>
                      <a:pt x="625" y="2573"/>
                      <a:pt x="741" y="2594"/>
                      <a:pt x="834" y="2594"/>
                    </a:cubicBezTo>
                    <a:cubicBezTo>
                      <a:pt x="1034" y="2594"/>
                      <a:pt x="1126" y="2498"/>
                      <a:pt x="1165" y="2397"/>
                    </a:cubicBezTo>
                    <a:cubicBezTo>
                      <a:pt x="1268" y="2123"/>
                      <a:pt x="788" y="240"/>
                      <a:pt x="743" y="23"/>
                    </a:cubicBezTo>
                    <a:cubicBezTo>
                      <a:pt x="731" y="12"/>
                      <a:pt x="708" y="1"/>
                      <a:pt x="6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961;p64"/>
              <p:cNvSpPr/>
              <p:nvPr/>
            </p:nvSpPr>
            <p:spPr>
              <a:xfrm>
                <a:off x="7118760" y="2891042"/>
                <a:ext cx="40775" cy="3291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51" extrusionOk="0">
                    <a:moveTo>
                      <a:pt x="1176" y="1"/>
                    </a:moveTo>
                    <a:cubicBezTo>
                      <a:pt x="742" y="218"/>
                      <a:pt x="342" y="492"/>
                      <a:pt x="0" y="823"/>
                    </a:cubicBezTo>
                    <a:cubicBezTo>
                      <a:pt x="46" y="902"/>
                      <a:pt x="114" y="982"/>
                      <a:pt x="183" y="1051"/>
                    </a:cubicBezTo>
                    <a:cubicBezTo>
                      <a:pt x="502" y="731"/>
                      <a:pt x="879" y="480"/>
                      <a:pt x="1301" y="309"/>
                    </a:cubicBezTo>
                    <a:cubicBezTo>
                      <a:pt x="1267" y="206"/>
                      <a:pt x="1233" y="104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962;p64"/>
              <p:cNvSpPr/>
              <p:nvPr/>
            </p:nvSpPr>
            <p:spPr>
              <a:xfrm>
                <a:off x="7124460" y="2900719"/>
                <a:ext cx="37925" cy="28374"/>
              </a:xfrm>
              <a:custGeom>
                <a:avLst/>
                <a:gdLst/>
                <a:ahLst/>
                <a:cxnLst/>
                <a:rect l="l" t="t" r="r" b="b"/>
                <a:pathLst>
                  <a:path w="1211" h="906" extrusionOk="0">
                    <a:moveTo>
                      <a:pt x="1119" y="0"/>
                    </a:moveTo>
                    <a:lnTo>
                      <a:pt x="1119" y="0"/>
                    </a:lnTo>
                    <a:cubicBezTo>
                      <a:pt x="697" y="171"/>
                      <a:pt x="320" y="422"/>
                      <a:pt x="1" y="742"/>
                    </a:cubicBezTo>
                    <a:cubicBezTo>
                      <a:pt x="106" y="828"/>
                      <a:pt x="246" y="906"/>
                      <a:pt x="420" y="906"/>
                    </a:cubicBezTo>
                    <a:cubicBezTo>
                      <a:pt x="547" y="906"/>
                      <a:pt x="693" y="864"/>
                      <a:pt x="857" y="753"/>
                    </a:cubicBezTo>
                    <a:cubicBezTo>
                      <a:pt x="1108" y="593"/>
                      <a:pt x="1210" y="285"/>
                      <a:pt x="1119" y="0"/>
                    </a:cubicBezTo>
                    <a:close/>
                  </a:path>
                </a:pathLst>
              </a:custGeom>
              <a:solidFill>
                <a:srgbClr val="B348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963;p64"/>
              <p:cNvSpPr/>
              <p:nvPr/>
            </p:nvSpPr>
            <p:spPr>
              <a:xfrm>
                <a:off x="6826378" y="3042525"/>
                <a:ext cx="339576" cy="330118"/>
              </a:xfrm>
              <a:custGeom>
                <a:avLst/>
                <a:gdLst/>
                <a:ahLst/>
                <a:cxnLst/>
                <a:rect l="l" t="t" r="r" b="b"/>
                <a:pathLst>
                  <a:path w="10843" h="10541" extrusionOk="0">
                    <a:moveTo>
                      <a:pt x="1517" y="0"/>
                    </a:moveTo>
                    <a:cubicBezTo>
                      <a:pt x="1494" y="0"/>
                      <a:pt x="1472" y="5"/>
                      <a:pt x="1450" y="14"/>
                    </a:cubicBezTo>
                    <a:cubicBezTo>
                      <a:pt x="1290" y="78"/>
                      <a:pt x="1377" y="350"/>
                      <a:pt x="1515" y="621"/>
                    </a:cubicBezTo>
                    <a:lnTo>
                      <a:pt x="1515" y="621"/>
                    </a:lnTo>
                    <a:cubicBezTo>
                      <a:pt x="1335" y="374"/>
                      <a:pt x="1119" y="148"/>
                      <a:pt x="935" y="148"/>
                    </a:cubicBezTo>
                    <a:cubicBezTo>
                      <a:pt x="887" y="148"/>
                      <a:pt x="842" y="163"/>
                      <a:pt x="800" y="197"/>
                    </a:cubicBezTo>
                    <a:cubicBezTo>
                      <a:pt x="572" y="391"/>
                      <a:pt x="1268" y="1395"/>
                      <a:pt x="1268" y="1395"/>
                    </a:cubicBezTo>
                    <a:cubicBezTo>
                      <a:pt x="1268" y="1395"/>
                      <a:pt x="640" y="549"/>
                      <a:pt x="340" y="549"/>
                    </a:cubicBezTo>
                    <a:cubicBezTo>
                      <a:pt x="311" y="549"/>
                      <a:pt x="285" y="556"/>
                      <a:pt x="263" y="573"/>
                    </a:cubicBezTo>
                    <a:cubicBezTo>
                      <a:pt x="1" y="767"/>
                      <a:pt x="1142" y="2125"/>
                      <a:pt x="1142" y="2125"/>
                    </a:cubicBezTo>
                    <a:cubicBezTo>
                      <a:pt x="1142" y="2125"/>
                      <a:pt x="904" y="1858"/>
                      <a:pt x="680" y="1858"/>
                    </a:cubicBezTo>
                    <a:cubicBezTo>
                      <a:pt x="622" y="1858"/>
                      <a:pt x="566" y="1876"/>
                      <a:pt x="514" y="1920"/>
                    </a:cubicBezTo>
                    <a:cubicBezTo>
                      <a:pt x="275" y="2137"/>
                      <a:pt x="1496" y="3563"/>
                      <a:pt x="2032" y="3826"/>
                    </a:cubicBezTo>
                    <a:cubicBezTo>
                      <a:pt x="2032" y="3826"/>
                      <a:pt x="3790" y="10342"/>
                      <a:pt x="6369" y="10536"/>
                    </a:cubicBezTo>
                    <a:cubicBezTo>
                      <a:pt x="6405" y="10539"/>
                      <a:pt x="6442" y="10540"/>
                      <a:pt x="6478" y="10540"/>
                    </a:cubicBezTo>
                    <a:cubicBezTo>
                      <a:pt x="8563" y="10540"/>
                      <a:pt x="10596" y="6123"/>
                      <a:pt x="10842" y="5024"/>
                    </a:cubicBezTo>
                    <a:cubicBezTo>
                      <a:pt x="10614" y="3689"/>
                      <a:pt x="10626" y="3974"/>
                      <a:pt x="10089" y="2776"/>
                    </a:cubicBezTo>
                    <a:cubicBezTo>
                      <a:pt x="10004" y="2848"/>
                      <a:pt x="9904" y="2871"/>
                      <a:pt x="9796" y="2871"/>
                    </a:cubicBezTo>
                    <a:cubicBezTo>
                      <a:pt x="9586" y="2871"/>
                      <a:pt x="9345" y="2782"/>
                      <a:pt x="9119" y="2782"/>
                    </a:cubicBezTo>
                    <a:cubicBezTo>
                      <a:pt x="8870" y="2782"/>
                      <a:pt x="8640" y="2890"/>
                      <a:pt x="8492" y="3346"/>
                    </a:cubicBezTo>
                    <a:cubicBezTo>
                      <a:pt x="7773" y="5538"/>
                      <a:pt x="6129" y="7375"/>
                      <a:pt x="6129" y="7375"/>
                    </a:cubicBezTo>
                    <a:lnTo>
                      <a:pt x="3253" y="3175"/>
                    </a:lnTo>
                    <a:cubicBezTo>
                      <a:pt x="3253" y="3175"/>
                      <a:pt x="2569" y="562"/>
                      <a:pt x="2203" y="299"/>
                    </a:cubicBezTo>
                    <a:cubicBezTo>
                      <a:pt x="2159" y="269"/>
                      <a:pt x="2127" y="256"/>
                      <a:pt x="2103" y="256"/>
                    </a:cubicBezTo>
                    <a:cubicBezTo>
                      <a:pt x="1964" y="256"/>
                      <a:pt x="2160" y="733"/>
                      <a:pt x="2234" y="903"/>
                    </a:cubicBezTo>
                    <a:lnTo>
                      <a:pt x="2234" y="903"/>
                    </a:lnTo>
                    <a:cubicBezTo>
                      <a:pt x="2139" y="694"/>
                      <a:pt x="1800" y="0"/>
                      <a:pt x="1517" y="0"/>
                    </a:cubicBezTo>
                    <a:close/>
                  </a:path>
                </a:pathLst>
              </a:custGeom>
              <a:solidFill>
                <a:srgbClr val="8856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964;p64"/>
              <p:cNvSpPr/>
              <p:nvPr/>
            </p:nvSpPr>
            <p:spPr>
              <a:xfrm>
                <a:off x="7050832" y="3035667"/>
                <a:ext cx="225204" cy="230685"/>
              </a:xfrm>
              <a:custGeom>
                <a:avLst/>
                <a:gdLst/>
                <a:ahLst/>
                <a:cxnLst/>
                <a:rect l="l" t="t" r="r" b="b"/>
                <a:pathLst>
                  <a:path w="7191" h="7366" extrusionOk="0">
                    <a:moveTo>
                      <a:pt x="3549" y="1"/>
                    </a:moveTo>
                    <a:cubicBezTo>
                      <a:pt x="3388" y="1"/>
                      <a:pt x="3287" y="16"/>
                      <a:pt x="3287" y="16"/>
                    </a:cubicBezTo>
                    <a:cubicBezTo>
                      <a:pt x="1998" y="461"/>
                      <a:pt x="1" y="4684"/>
                      <a:pt x="1" y="4684"/>
                    </a:cubicBezTo>
                    <a:cubicBezTo>
                      <a:pt x="914" y="6167"/>
                      <a:pt x="3790" y="7366"/>
                      <a:pt x="3790" y="7366"/>
                    </a:cubicBezTo>
                    <a:cubicBezTo>
                      <a:pt x="5125" y="6384"/>
                      <a:pt x="7190" y="3691"/>
                      <a:pt x="5342" y="895"/>
                    </a:cubicBezTo>
                    <a:cubicBezTo>
                      <a:pt x="4820" y="109"/>
                      <a:pt x="3975" y="1"/>
                      <a:pt x="35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965;p64"/>
              <p:cNvSpPr/>
              <p:nvPr/>
            </p:nvSpPr>
            <p:spPr>
              <a:xfrm>
                <a:off x="7144472" y="3057245"/>
                <a:ext cx="131565" cy="209107"/>
              </a:xfrm>
              <a:custGeom>
                <a:avLst/>
                <a:gdLst/>
                <a:ahLst/>
                <a:cxnLst/>
                <a:rect l="l" t="t" r="r" b="b"/>
                <a:pathLst>
                  <a:path w="4201" h="6677" fill="none" extrusionOk="0">
                    <a:moveTo>
                      <a:pt x="2192" y="1"/>
                    </a:moveTo>
                    <a:cubicBezTo>
                      <a:pt x="2249" y="69"/>
                      <a:pt x="2306" y="138"/>
                      <a:pt x="2352" y="206"/>
                    </a:cubicBezTo>
                    <a:cubicBezTo>
                      <a:pt x="4200" y="3002"/>
                      <a:pt x="2135" y="5695"/>
                      <a:pt x="800" y="6677"/>
                    </a:cubicBezTo>
                    <a:cubicBezTo>
                      <a:pt x="800" y="6677"/>
                      <a:pt x="469" y="6540"/>
                      <a:pt x="1" y="6300"/>
                    </a:cubicBezTo>
                  </a:path>
                </a:pathLst>
              </a:custGeom>
              <a:noFill/>
              <a:ln w="1700" cap="rnd" cmpd="sng">
                <a:solidFill>
                  <a:srgbClr val="B5700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966;p64"/>
              <p:cNvSpPr/>
              <p:nvPr/>
            </p:nvSpPr>
            <p:spPr>
              <a:xfrm>
                <a:off x="7077295" y="3432525"/>
                <a:ext cx="303811" cy="42185"/>
              </a:xfrm>
              <a:custGeom>
                <a:avLst/>
                <a:gdLst/>
                <a:ahLst/>
                <a:cxnLst/>
                <a:rect l="l" t="t" r="r" b="b"/>
                <a:pathLst>
                  <a:path w="9701" h="1347" fill="none" extrusionOk="0">
                    <a:moveTo>
                      <a:pt x="0" y="0"/>
                    </a:moveTo>
                    <a:cubicBezTo>
                      <a:pt x="0" y="0"/>
                      <a:pt x="5638" y="1347"/>
                      <a:pt x="9701" y="0"/>
                    </a:cubicBezTo>
                  </a:path>
                </a:pathLst>
              </a:custGeom>
              <a:noFill/>
              <a:ln w="1700" cap="rnd" cmpd="sng">
                <a:solidFill>
                  <a:srgbClr val="B5700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967;p64"/>
              <p:cNvSpPr/>
              <p:nvPr/>
            </p:nvSpPr>
            <p:spPr>
              <a:xfrm>
                <a:off x="7132320" y="3295291"/>
                <a:ext cx="135135" cy="128684"/>
              </a:xfrm>
              <a:custGeom>
                <a:avLst/>
                <a:gdLst/>
                <a:ahLst/>
                <a:cxnLst/>
                <a:rect l="l" t="t" r="r" b="b"/>
                <a:pathLst>
                  <a:path w="4315" h="4109" fill="none" extrusionOk="0">
                    <a:moveTo>
                      <a:pt x="4315" y="4108"/>
                    </a:moveTo>
                    <a:cubicBezTo>
                      <a:pt x="2409" y="3321"/>
                      <a:pt x="879" y="1860"/>
                      <a:pt x="1" y="0"/>
                    </a:cubicBezTo>
                  </a:path>
                </a:pathLst>
              </a:custGeom>
              <a:noFill/>
              <a:ln w="1700" cap="rnd" cmpd="sng">
                <a:solidFill>
                  <a:srgbClr val="B5700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968;p64"/>
              <p:cNvSpPr/>
              <p:nvPr/>
            </p:nvSpPr>
            <p:spPr>
              <a:xfrm>
                <a:off x="7209894" y="3302055"/>
                <a:ext cx="54712" cy="85090"/>
              </a:xfrm>
              <a:custGeom>
                <a:avLst/>
                <a:gdLst/>
                <a:ahLst/>
                <a:cxnLst/>
                <a:rect l="l" t="t" r="r" b="b"/>
                <a:pathLst>
                  <a:path w="1747" h="2717" fill="none" extrusionOk="0">
                    <a:moveTo>
                      <a:pt x="1746" y="2717"/>
                    </a:moveTo>
                    <a:cubicBezTo>
                      <a:pt x="993" y="1930"/>
                      <a:pt x="400" y="1005"/>
                      <a:pt x="0" y="1"/>
                    </a:cubicBezTo>
                  </a:path>
                </a:pathLst>
              </a:custGeom>
              <a:noFill/>
              <a:ln w="1700" cap="rnd" cmpd="sng">
                <a:solidFill>
                  <a:srgbClr val="B5700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969;p64"/>
              <p:cNvSpPr/>
              <p:nvPr/>
            </p:nvSpPr>
            <p:spPr>
              <a:xfrm>
                <a:off x="6938245" y="3970782"/>
                <a:ext cx="45066" cy="34324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096" extrusionOk="0">
                    <a:moveTo>
                      <a:pt x="1348" y="0"/>
                    </a:moveTo>
                    <a:cubicBezTo>
                      <a:pt x="355" y="228"/>
                      <a:pt x="1" y="559"/>
                      <a:pt x="1" y="559"/>
                    </a:cubicBezTo>
                    <a:cubicBezTo>
                      <a:pt x="1" y="559"/>
                      <a:pt x="12" y="708"/>
                      <a:pt x="1245" y="1096"/>
                    </a:cubicBezTo>
                    <a:cubicBezTo>
                      <a:pt x="1393" y="753"/>
                      <a:pt x="1439" y="365"/>
                      <a:pt x="13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Google Shape;1970;p64"/>
            <p:cNvSpPr/>
            <p:nvPr/>
          </p:nvSpPr>
          <p:spPr>
            <a:xfrm>
              <a:off x="5938248" y="2128336"/>
              <a:ext cx="757022" cy="636026"/>
            </a:xfrm>
            <a:custGeom>
              <a:avLst/>
              <a:gdLst/>
              <a:ahLst/>
              <a:cxnLst/>
              <a:rect l="l" t="t" r="r" b="b"/>
              <a:pathLst>
                <a:path w="46918" h="39419" extrusionOk="0">
                  <a:moveTo>
                    <a:pt x="33056" y="1"/>
                  </a:moveTo>
                  <a:cubicBezTo>
                    <a:pt x="25861" y="1"/>
                    <a:pt x="18270" y="1374"/>
                    <a:pt x="11304" y="1890"/>
                  </a:cubicBezTo>
                  <a:cubicBezTo>
                    <a:pt x="9248" y="2053"/>
                    <a:pt x="7123" y="2217"/>
                    <a:pt x="5208" y="2987"/>
                  </a:cubicBezTo>
                  <a:cubicBezTo>
                    <a:pt x="2429" y="4132"/>
                    <a:pt x="771" y="6607"/>
                    <a:pt x="514" y="9573"/>
                  </a:cubicBezTo>
                  <a:cubicBezTo>
                    <a:pt x="1" y="16088"/>
                    <a:pt x="1916" y="22534"/>
                    <a:pt x="5886" y="27718"/>
                  </a:cubicBezTo>
                  <a:cubicBezTo>
                    <a:pt x="7587" y="28215"/>
                    <a:pt x="9530" y="28697"/>
                    <a:pt x="11368" y="28697"/>
                  </a:cubicBezTo>
                  <a:cubicBezTo>
                    <a:pt x="11952" y="28697"/>
                    <a:pt x="12526" y="28648"/>
                    <a:pt x="13078" y="28536"/>
                  </a:cubicBezTo>
                  <a:lnTo>
                    <a:pt x="13078" y="28536"/>
                  </a:lnTo>
                  <a:cubicBezTo>
                    <a:pt x="10907" y="31618"/>
                    <a:pt x="11630" y="36359"/>
                    <a:pt x="13826" y="39418"/>
                  </a:cubicBezTo>
                  <a:cubicBezTo>
                    <a:pt x="14059" y="36009"/>
                    <a:pt x="16091" y="32996"/>
                    <a:pt x="18333" y="30404"/>
                  </a:cubicBezTo>
                  <a:cubicBezTo>
                    <a:pt x="18797" y="29851"/>
                    <a:pt x="19387" y="29277"/>
                    <a:pt x="20083" y="29277"/>
                  </a:cubicBezTo>
                  <a:cubicBezTo>
                    <a:pt x="20122" y="29277"/>
                    <a:pt x="20161" y="29279"/>
                    <a:pt x="20201" y="29283"/>
                  </a:cubicBezTo>
                  <a:cubicBezTo>
                    <a:pt x="20642" y="29330"/>
                    <a:pt x="21090" y="29351"/>
                    <a:pt x="21542" y="29351"/>
                  </a:cubicBezTo>
                  <a:cubicBezTo>
                    <a:pt x="24918" y="29351"/>
                    <a:pt x="28556" y="28171"/>
                    <a:pt x="31831" y="27718"/>
                  </a:cubicBezTo>
                  <a:cubicBezTo>
                    <a:pt x="33699" y="27485"/>
                    <a:pt x="35638" y="27228"/>
                    <a:pt x="37319" y="26411"/>
                  </a:cubicBezTo>
                  <a:cubicBezTo>
                    <a:pt x="41429" y="24449"/>
                    <a:pt x="43438" y="19802"/>
                    <a:pt x="44815" y="15458"/>
                  </a:cubicBezTo>
                  <a:cubicBezTo>
                    <a:pt x="46053" y="11535"/>
                    <a:pt x="46917" y="6841"/>
                    <a:pt x="44302" y="3688"/>
                  </a:cubicBezTo>
                  <a:cubicBezTo>
                    <a:pt x="42363" y="1353"/>
                    <a:pt x="40191" y="489"/>
                    <a:pt x="37809" y="232"/>
                  </a:cubicBezTo>
                  <a:cubicBezTo>
                    <a:pt x="36252" y="70"/>
                    <a:pt x="34664" y="1"/>
                    <a:pt x="33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71;p64"/>
            <p:cNvSpPr/>
            <p:nvPr/>
          </p:nvSpPr>
          <p:spPr>
            <a:xfrm flipH="1">
              <a:off x="7416958" y="2062896"/>
              <a:ext cx="636692" cy="764428"/>
            </a:xfrm>
            <a:custGeom>
              <a:avLst/>
              <a:gdLst/>
              <a:ahLst/>
              <a:cxnLst/>
              <a:rect l="l" t="t" r="r" b="b"/>
              <a:pathLst>
                <a:path w="36222" h="43489" extrusionOk="0">
                  <a:moveTo>
                    <a:pt x="22352" y="0"/>
                  </a:moveTo>
                  <a:cubicBezTo>
                    <a:pt x="19395" y="0"/>
                    <a:pt x="16374" y="680"/>
                    <a:pt x="13615" y="1496"/>
                  </a:cubicBezTo>
                  <a:cubicBezTo>
                    <a:pt x="10159" y="2500"/>
                    <a:pt x="6703" y="4181"/>
                    <a:pt x="4601" y="7241"/>
                  </a:cubicBezTo>
                  <a:cubicBezTo>
                    <a:pt x="0" y="13850"/>
                    <a:pt x="3363" y="23751"/>
                    <a:pt x="7403" y="29823"/>
                  </a:cubicBezTo>
                  <a:cubicBezTo>
                    <a:pt x="12121" y="36876"/>
                    <a:pt x="19570" y="42224"/>
                    <a:pt x="28001" y="43462"/>
                  </a:cubicBezTo>
                  <a:cubicBezTo>
                    <a:pt x="28130" y="43480"/>
                    <a:pt x="28250" y="43488"/>
                    <a:pt x="28360" y="43488"/>
                  </a:cubicBezTo>
                  <a:cubicBezTo>
                    <a:pt x="29799" y="43488"/>
                    <a:pt x="29616" y="42024"/>
                    <a:pt x="28748" y="41547"/>
                  </a:cubicBezTo>
                  <a:cubicBezTo>
                    <a:pt x="26927" y="40566"/>
                    <a:pt x="25362" y="39328"/>
                    <a:pt x="25105" y="37413"/>
                  </a:cubicBezTo>
                  <a:cubicBezTo>
                    <a:pt x="24755" y="35031"/>
                    <a:pt x="25969" y="32696"/>
                    <a:pt x="27160" y="30734"/>
                  </a:cubicBezTo>
                  <a:cubicBezTo>
                    <a:pt x="29566" y="26857"/>
                    <a:pt x="32275" y="23191"/>
                    <a:pt x="33793" y="18824"/>
                  </a:cubicBezTo>
                  <a:cubicBezTo>
                    <a:pt x="36221" y="11795"/>
                    <a:pt x="34353" y="2360"/>
                    <a:pt x="26109" y="422"/>
                  </a:cubicBezTo>
                  <a:cubicBezTo>
                    <a:pt x="24886" y="126"/>
                    <a:pt x="23625" y="0"/>
                    <a:pt x="22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929;p51"/>
          <p:cNvGrpSpPr/>
          <p:nvPr/>
        </p:nvGrpSpPr>
        <p:grpSpPr>
          <a:xfrm flipH="1">
            <a:off x="9985988" y="3843077"/>
            <a:ext cx="2277517" cy="3126284"/>
            <a:chOff x="6508100" y="2098838"/>
            <a:chExt cx="1687100" cy="2332919"/>
          </a:xfrm>
        </p:grpSpPr>
        <p:sp>
          <p:nvSpPr>
            <p:cNvPr id="207" name="Google Shape;930;p51"/>
            <p:cNvSpPr/>
            <p:nvPr/>
          </p:nvSpPr>
          <p:spPr>
            <a:xfrm>
              <a:off x="6692666" y="4253092"/>
              <a:ext cx="1259138" cy="178665"/>
            </a:xfrm>
            <a:custGeom>
              <a:avLst/>
              <a:gdLst/>
              <a:ahLst/>
              <a:cxnLst/>
              <a:rect l="l" t="t" r="r" b="b"/>
              <a:pathLst>
                <a:path w="41108" h="5833" extrusionOk="0">
                  <a:moveTo>
                    <a:pt x="20554" y="1"/>
                  </a:moveTo>
                  <a:cubicBezTo>
                    <a:pt x="9210" y="1"/>
                    <a:pt x="0" y="1313"/>
                    <a:pt x="0" y="2922"/>
                  </a:cubicBezTo>
                  <a:cubicBezTo>
                    <a:pt x="0" y="4531"/>
                    <a:pt x="9210" y="5832"/>
                    <a:pt x="20554" y="5832"/>
                  </a:cubicBezTo>
                  <a:cubicBezTo>
                    <a:pt x="31909" y="5832"/>
                    <a:pt x="41107" y="4531"/>
                    <a:pt x="41107" y="2922"/>
                  </a:cubicBezTo>
                  <a:cubicBezTo>
                    <a:pt x="41107" y="1313"/>
                    <a:pt x="31909" y="1"/>
                    <a:pt x="20554" y="1"/>
                  </a:cubicBezTo>
                  <a:close/>
                </a:path>
              </a:pathLst>
            </a:custGeom>
            <a:solidFill>
              <a:schemeClr val="accent4"/>
            </a:solidFill>
            <a:ln w="3150" cap="flat" cmpd="sng">
              <a:solidFill>
                <a:srgbClr val="C9C9C9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31;p51"/>
            <p:cNvSpPr/>
            <p:nvPr/>
          </p:nvSpPr>
          <p:spPr>
            <a:xfrm>
              <a:off x="7603210" y="3360014"/>
              <a:ext cx="174805" cy="76483"/>
            </a:xfrm>
            <a:custGeom>
              <a:avLst/>
              <a:gdLst/>
              <a:ahLst/>
              <a:cxnLst/>
              <a:rect l="l" t="t" r="r" b="b"/>
              <a:pathLst>
                <a:path w="5707" h="2497" extrusionOk="0">
                  <a:moveTo>
                    <a:pt x="1827" y="0"/>
                  </a:moveTo>
                  <a:cubicBezTo>
                    <a:pt x="1216" y="0"/>
                    <a:pt x="606" y="24"/>
                    <a:pt x="0" y="70"/>
                  </a:cubicBezTo>
                  <a:cubicBezTo>
                    <a:pt x="0" y="70"/>
                    <a:pt x="997" y="2496"/>
                    <a:pt x="2772" y="2496"/>
                  </a:cubicBezTo>
                  <a:cubicBezTo>
                    <a:pt x="2934" y="2496"/>
                    <a:pt x="3101" y="2476"/>
                    <a:pt x="3275" y="2433"/>
                  </a:cubicBezTo>
                  <a:cubicBezTo>
                    <a:pt x="5364" y="1908"/>
                    <a:pt x="5706" y="378"/>
                    <a:pt x="5706" y="378"/>
                  </a:cubicBezTo>
                  <a:cubicBezTo>
                    <a:pt x="5706" y="378"/>
                    <a:pt x="4497" y="150"/>
                    <a:pt x="3139" y="36"/>
                  </a:cubicBezTo>
                  <a:cubicBezTo>
                    <a:pt x="2701" y="12"/>
                    <a:pt x="2264" y="0"/>
                    <a:pt x="1827" y="0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32;p51"/>
            <p:cNvSpPr/>
            <p:nvPr/>
          </p:nvSpPr>
          <p:spPr>
            <a:xfrm>
              <a:off x="7434020" y="3300290"/>
              <a:ext cx="114127" cy="154375"/>
            </a:xfrm>
            <a:custGeom>
              <a:avLst/>
              <a:gdLst/>
              <a:ahLst/>
              <a:cxnLst/>
              <a:rect l="l" t="t" r="r" b="b"/>
              <a:pathLst>
                <a:path w="3726" h="5040" extrusionOk="0">
                  <a:moveTo>
                    <a:pt x="2671" y="0"/>
                  </a:moveTo>
                  <a:cubicBezTo>
                    <a:pt x="2671" y="0"/>
                    <a:pt x="1" y="3709"/>
                    <a:pt x="1028" y="4862"/>
                  </a:cubicBezTo>
                  <a:cubicBezTo>
                    <a:pt x="1138" y="4984"/>
                    <a:pt x="1257" y="5040"/>
                    <a:pt x="1380" y="5040"/>
                  </a:cubicBezTo>
                  <a:cubicBezTo>
                    <a:pt x="2410" y="5040"/>
                    <a:pt x="3725" y="1126"/>
                    <a:pt x="2899" y="228"/>
                  </a:cubicBezTo>
                  <a:lnTo>
                    <a:pt x="2671" y="0"/>
                  </a:ln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33;p51"/>
            <p:cNvSpPr/>
            <p:nvPr/>
          </p:nvSpPr>
          <p:spPr>
            <a:xfrm>
              <a:off x="7325658" y="2965987"/>
              <a:ext cx="629937" cy="978353"/>
            </a:xfrm>
            <a:custGeom>
              <a:avLst/>
              <a:gdLst/>
              <a:ahLst/>
              <a:cxnLst/>
              <a:rect l="l" t="t" r="r" b="b"/>
              <a:pathLst>
                <a:path w="20566" h="31941" extrusionOk="0">
                  <a:moveTo>
                    <a:pt x="2069" y="0"/>
                  </a:moveTo>
                  <a:cubicBezTo>
                    <a:pt x="2057" y="0"/>
                    <a:pt x="2045" y="2"/>
                    <a:pt x="2032" y="5"/>
                  </a:cubicBezTo>
                  <a:cubicBezTo>
                    <a:pt x="1781" y="74"/>
                    <a:pt x="1873" y="1637"/>
                    <a:pt x="1873" y="1637"/>
                  </a:cubicBezTo>
                  <a:cubicBezTo>
                    <a:pt x="1873" y="1637"/>
                    <a:pt x="1674" y="141"/>
                    <a:pt x="1408" y="141"/>
                  </a:cubicBezTo>
                  <a:cubicBezTo>
                    <a:pt x="1403" y="141"/>
                    <a:pt x="1398" y="141"/>
                    <a:pt x="1393" y="142"/>
                  </a:cubicBezTo>
                  <a:cubicBezTo>
                    <a:pt x="1119" y="211"/>
                    <a:pt x="1382" y="1694"/>
                    <a:pt x="1382" y="1694"/>
                  </a:cubicBezTo>
                  <a:cubicBezTo>
                    <a:pt x="1382" y="1694"/>
                    <a:pt x="1104" y="561"/>
                    <a:pt x="837" y="561"/>
                  </a:cubicBezTo>
                  <a:cubicBezTo>
                    <a:pt x="829" y="561"/>
                    <a:pt x="820" y="562"/>
                    <a:pt x="811" y="564"/>
                  </a:cubicBezTo>
                  <a:cubicBezTo>
                    <a:pt x="526" y="656"/>
                    <a:pt x="777" y="2687"/>
                    <a:pt x="982" y="3315"/>
                  </a:cubicBezTo>
                  <a:cubicBezTo>
                    <a:pt x="982" y="3315"/>
                    <a:pt x="1" y="13791"/>
                    <a:pt x="7750" y="17123"/>
                  </a:cubicBezTo>
                  <a:lnTo>
                    <a:pt x="7407" y="26447"/>
                  </a:lnTo>
                  <a:cubicBezTo>
                    <a:pt x="7407" y="26447"/>
                    <a:pt x="8863" y="27416"/>
                    <a:pt x="11589" y="27416"/>
                  </a:cubicBezTo>
                  <a:cubicBezTo>
                    <a:pt x="12931" y="27416"/>
                    <a:pt x="14580" y="27181"/>
                    <a:pt x="16514" y="26481"/>
                  </a:cubicBezTo>
                  <a:lnTo>
                    <a:pt x="16822" y="18265"/>
                  </a:lnTo>
                  <a:cubicBezTo>
                    <a:pt x="16822" y="18265"/>
                    <a:pt x="17713" y="22122"/>
                    <a:pt x="17907" y="23172"/>
                  </a:cubicBezTo>
                  <a:cubicBezTo>
                    <a:pt x="18101" y="24222"/>
                    <a:pt x="18158" y="28558"/>
                    <a:pt x="18158" y="28558"/>
                  </a:cubicBezTo>
                  <a:cubicBezTo>
                    <a:pt x="18158" y="28558"/>
                    <a:pt x="17382" y="29825"/>
                    <a:pt x="17576" y="30168"/>
                  </a:cubicBezTo>
                  <a:cubicBezTo>
                    <a:pt x="17612" y="30231"/>
                    <a:pt x="17656" y="30257"/>
                    <a:pt x="17704" y="30257"/>
                  </a:cubicBezTo>
                  <a:cubicBezTo>
                    <a:pt x="17915" y="30257"/>
                    <a:pt x="18203" y="29757"/>
                    <a:pt x="18203" y="29757"/>
                  </a:cubicBezTo>
                  <a:lnTo>
                    <a:pt x="18203" y="29757"/>
                  </a:lnTo>
                  <a:cubicBezTo>
                    <a:pt x="18203" y="29757"/>
                    <a:pt x="17815" y="31640"/>
                    <a:pt x="18135" y="31651"/>
                  </a:cubicBezTo>
                  <a:cubicBezTo>
                    <a:pt x="18137" y="31651"/>
                    <a:pt x="18140" y="31651"/>
                    <a:pt x="18143" y="31651"/>
                  </a:cubicBezTo>
                  <a:cubicBezTo>
                    <a:pt x="18470" y="31651"/>
                    <a:pt x="18728" y="30214"/>
                    <a:pt x="18728" y="30213"/>
                  </a:cubicBezTo>
                  <a:lnTo>
                    <a:pt x="18728" y="30213"/>
                  </a:lnTo>
                  <a:cubicBezTo>
                    <a:pt x="18728" y="30214"/>
                    <a:pt x="18620" y="31941"/>
                    <a:pt x="19013" y="31941"/>
                  </a:cubicBezTo>
                  <a:cubicBezTo>
                    <a:pt x="19025" y="31941"/>
                    <a:pt x="19036" y="31939"/>
                    <a:pt x="19048" y="31936"/>
                  </a:cubicBezTo>
                  <a:cubicBezTo>
                    <a:pt x="19299" y="31868"/>
                    <a:pt x="19242" y="30305"/>
                    <a:pt x="19242" y="30305"/>
                  </a:cubicBezTo>
                  <a:lnTo>
                    <a:pt x="19242" y="30305"/>
                  </a:lnTo>
                  <a:cubicBezTo>
                    <a:pt x="19242" y="30305"/>
                    <a:pt x="19407" y="31812"/>
                    <a:pt x="19672" y="31812"/>
                  </a:cubicBezTo>
                  <a:cubicBezTo>
                    <a:pt x="19677" y="31812"/>
                    <a:pt x="19682" y="31812"/>
                    <a:pt x="19687" y="31811"/>
                  </a:cubicBezTo>
                  <a:cubicBezTo>
                    <a:pt x="19961" y="31754"/>
                    <a:pt x="19733" y="30259"/>
                    <a:pt x="19733" y="30259"/>
                  </a:cubicBezTo>
                  <a:lnTo>
                    <a:pt x="19733" y="30259"/>
                  </a:lnTo>
                  <a:cubicBezTo>
                    <a:pt x="19733" y="30259"/>
                    <a:pt x="20000" y="31392"/>
                    <a:pt x="20266" y="31392"/>
                  </a:cubicBezTo>
                  <a:cubicBezTo>
                    <a:pt x="20274" y="31392"/>
                    <a:pt x="20283" y="31391"/>
                    <a:pt x="20292" y="31389"/>
                  </a:cubicBezTo>
                  <a:cubicBezTo>
                    <a:pt x="20566" y="31309"/>
                    <a:pt x="20315" y="29540"/>
                    <a:pt x="20155" y="28707"/>
                  </a:cubicBezTo>
                  <a:cubicBezTo>
                    <a:pt x="20155" y="28707"/>
                    <a:pt x="20543" y="24404"/>
                    <a:pt x="20006" y="21346"/>
                  </a:cubicBezTo>
                  <a:cubicBezTo>
                    <a:pt x="19219" y="16872"/>
                    <a:pt x="18158" y="15480"/>
                    <a:pt x="17610" y="14864"/>
                  </a:cubicBezTo>
                  <a:cubicBezTo>
                    <a:pt x="16857" y="13997"/>
                    <a:pt x="15145" y="13529"/>
                    <a:pt x="15145" y="13529"/>
                  </a:cubicBezTo>
                  <a:lnTo>
                    <a:pt x="13821" y="13335"/>
                  </a:lnTo>
                  <a:lnTo>
                    <a:pt x="13958" y="11577"/>
                  </a:lnTo>
                  <a:lnTo>
                    <a:pt x="10888" y="11543"/>
                  </a:lnTo>
                  <a:lnTo>
                    <a:pt x="10694" y="13141"/>
                  </a:lnTo>
                  <a:cubicBezTo>
                    <a:pt x="10694" y="13141"/>
                    <a:pt x="6346" y="12878"/>
                    <a:pt x="4269" y="8028"/>
                  </a:cubicBezTo>
                  <a:cubicBezTo>
                    <a:pt x="3470" y="6179"/>
                    <a:pt x="2979" y="3372"/>
                    <a:pt x="2979" y="3372"/>
                  </a:cubicBezTo>
                  <a:cubicBezTo>
                    <a:pt x="2979" y="3372"/>
                    <a:pt x="3733" y="2094"/>
                    <a:pt x="3527" y="1751"/>
                  </a:cubicBezTo>
                  <a:cubicBezTo>
                    <a:pt x="3490" y="1689"/>
                    <a:pt x="3445" y="1663"/>
                    <a:pt x="3398" y="1663"/>
                  </a:cubicBezTo>
                  <a:cubicBezTo>
                    <a:pt x="3185" y="1663"/>
                    <a:pt x="2911" y="2174"/>
                    <a:pt x="2911" y="2174"/>
                  </a:cubicBezTo>
                  <a:cubicBezTo>
                    <a:pt x="2911" y="2174"/>
                    <a:pt x="3276" y="279"/>
                    <a:pt x="2945" y="268"/>
                  </a:cubicBezTo>
                  <a:cubicBezTo>
                    <a:pt x="2614" y="268"/>
                    <a:pt x="2375" y="1717"/>
                    <a:pt x="2375" y="1717"/>
                  </a:cubicBezTo>
                  <a:cubicBezTo>
                    <a:pt x="2375" y="1717"/>
                    <a:pt x="2450" y="0"/>
                    <a:pt x="2069" y="0"/>
                  </a:cubicBezTo>
                  <a:close/>
                </a:path>
              </a:pathLst>
            </a:custGeom>
            <a:solidFill>
              <a:srgbClr val="FEA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34;p51"/>
            <p:cNvSpPr/>
            <p:nvPr/>
          </p:nvSpPr>
          <p:spPr>
            <a:xfrm>
              <a:off x="7654573" y="3319494"/>
              <a:ext cx="98966" cy="40554"/>
            </a:xfrm>
            <a:custGeom>
              <a:avLst/>
              <a:gdLst/>
              <a:ahLst/>
              <a:cxnLst/>
              <a:rect l="l" t="t" r="r" b="b"/>
              <a:pathLst>
                <a:path w="3231" h="1324" extrusionOk="0">
                  <a:moveTo>
                    <a:pt x="149" y="1"/>
                  </a:moveTo>
                  <a:lnTo>
                    <a:pt x="1" y="1279"/>
                  </a:lnTo>
                  <a:cubicBezTo>
                    <a:pt x="297" y="1304"/>
                    <a:pt x="649" y="1324"/>
                    <a:pt x="1032" y="1324"/>
                  </a:cubicBezTo>
                  <a:cubicBezTo>
                    <a:pt x="1681" y="1324"/>
                    <a:pt x="2421" y="1269"/>
                    <a:pt x="3139" y="1096"/>
                  </a:cubicBezTo>
                  <a:lnTo>
                    <a:pt x="3230" y="35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78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35;p51"/>
            <p:cNvSpPr/>
            <p:nvPr/>
          </p:nvSpPr>
          <p:spPr>
            <a:xfrm>
              <a:off x="7694083" y="3815849"/>
              <a:ext cx="175847" cy="545980"/>
            </a:xfrm>
            <a:custGeom>
              <a:avLst/>
              <a:gdLst/>
              <a:ahLst/>
              <a:cxnLst/>
              <a:rect l="l" t="t" r="r" b="b"/>
              <a:pathLst>
                <a:path w="5741" h="17825" extrusionOk="0">
                  <a:moveTo>
                    <a:pt x="4736" y="0"/>
                  </a:moveTo>
                  <a:lnTo>
                    <a:pt x="0" y="491"/>
                  </a:lnTo>
                  <a:lnTo>
                    <a:pt x="776" y="16274"/>
                  </a:lnTo>
                  <a:cubicBezTo>
                    <a:pt x="330" y="17472"/>
                    <a:pt x="1081" y="17680"/>
                    <a:pt x="1659" y="17680"/>
                  </a:cubicBezTo>
                  <a:cubicBezTo>
                    <a:pt x="1967" y="17680"/>
                    <a:pt x="2226" y="17621"/>
                    <a:pt x="2226" y="17621"/>
                  </a:cubicBezTo>
                  <a:cubicBezTo>
                    <a:pt x="2226" y="17621"/>
                    <a:pt x="3636" y="17825"/>
                    <a:pt x="4665" y="17825"/>
                  </a:cubicBezTo>
                  <a:cubicBezTo>
                    <a:pt x="5249" y="17825"/>
                    <a:pt x="5710" y="17759"/>
                    <a:pt x="5718" y="17552"/>
                  </a:cubicBezTo>
                  <a:cubicBezTo>
                    <a:pt x="5741" y="16981"/>
                    <a:pt x="2739" y="15840"/>
                    <a:pt x="2739" y="15840"/>
                  </a:cubicBezTo>
                  <a:cubicBezTo>
                    <a:pt x="3378" y="11983"/>
                    <a:pt x="4736" y="0"/>
                    <a:pt x="4736" y="0"/>
                  </a:cubicBezTo>
                  <a:close/>
                </a:path>
              </a:pathLst>
            </a:custGeom>
            <a:solidFill>
              <a:srgbClr val="FEA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36;p51"/>
            <p:cNvSpPr/>
            <p:nvPr/>
          </p:nvSpPr>
          <p:spPr>
            <a:xfrm>
              <a:off x="7481708" y="3747518"/>
              <a:ext cx="199953" cy="604391"/>
            </a:xfrm>
            <a:custGeom>
              <a:avLst/>
              <a:gdLst/>
              <a:ahLst/>
              <a:cxnLst/>
              <a:rect l="l" t="t" r="r" b="b"/>
              <a:pathLst>
                <a:path w="6528" h="19732" extrusionOk="0">
                  <a:moveTo>
                    <a:pt x="6206" y="1"/>
                  </a:moveTo>
                  <a:cubicBezTo>
                    <a:pt x="5229" y="1"/>
                    <a:pt x="2255" y="1866"/>
                    <a:pt x="2255" y="1866"/>
                  </a:cubicBezTo>
                  <a:cubicBezTo>
                    <a:pt x="2255" y="1866"/>
                    <a:pt x="2666" y="13917"/>
                    <a:pt x="3009" y="17797"/>
                  </a:cubicBezTo>
                  <a:cubicBezTo>
                    <a:pt x="3009" y="17797"/>
                    <a:pt x="30" y="18688"/>
                    <a:pt x="7" y="19258"/>
                  </a:cubicBezTo>
                  <a:cubicBezTo>
                    <a:pt x="1" y="19590"/>
                    <a:pt x="1143" y="19659"/>
                    <a:pt x="2101" y="19659"/>
                  </a:cubicBezTo>
                  <a:cubicBezTo>
                    <a:pt x="2791" y="19659"/>
                    <a:pt x="3385" y="19623"/>
                    <a:pt x="3385" y="19623"/>
                  </a:cubicBezTo>
                  <a:cubicBezTo>
                    <a:pt x="3385" y="19623"/>
                    <a:pt x="3732" y="19732"/>
                    <a:pt x="4106" y="19732"/>
                  </a:cubicBezTo>
                  <a:cubicBezTo>
                    <a:pt x="4646" y="19732"/>
                    <a:pt x="5243" y="19504"/>
                    <a:pt x="4926" y="18391"/>
                  </a:cubicBezTo>
                  <a:cubicBezTo>
                    <a:pt x="4926" y="18391"/>
                    <a:pt x="5896" y="7903"/>
                    <a:pt x="6512" y="280"/>
                  </a:cubicBezTo>
                  <a:cubicBezTo>
                    <a:pt x="6528" y="82"/>
                    <a:pt x="6411" y="1"/>
                    <a:pt x="6206" y="1"/>
                  </a:cubicBezTo>
                  <a:close/>
                </a:path>
              </a:pathLst>
            </a:custGeom>
            <a:solidFill>
              <a:srgbClr val="FEA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37;p51"/>
            <p:cNvSpPr/>
            <p:nvPr/>
          </p:nvSpPr>
          <p:spPr>
            <a:xfrm>
              <a:off x="7475980" y="4310427"/>
              <a:ext cx="43709" cy="33938"/>
            </a:xfrm>
            <a:custGeom>
              <a:avLst/>
              <a:gdLst/>
              <a:ahLst/>
              <a:cxnLst/>
              <a:rect l="l" t="t" r="r" b="b"/>
              <a:pathLst>
                <a:path w="1427" h="1108" extrusionOk="0">
                  <a:moveTo>
                    <a:pt x="1244" y="0"/>
                  </a:moveTo>
                  <a:cubicBezTo>
                    <a:pt x="297" y="388"/>
                    <a:pt x="0" y="776"/>
                    <a:pt x="0" y="776"/>
                  </a:cubicBezTo>
                  <a:cubicBezTo>
                    <a:pt x="0" y="776"/>
                    <a:pt x="34" y="913"/>
                    <a:pt x="1324" y="1107"/>
                  </a:cubicBezTo>
                  <a:cubicBezTo>
                    <a:pt x="1427" y="731"/>
                    <a:pt x="1404" y="343"/>
                    <a:pt x="1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38;p51"/>
            <p:cNvSpPr/>
            <p:nvPr/>
          </p:nvSpPr>
          <p:spPr>
            <a:xfrm>
              <a:off x="7514082" y="4298544"/>
              <a:ext cx="123745" cy="52898"/>
            </a:xfrm>
            <a:custGeom>
              <a:avLst/>
              <a:gdLst/>
              <a:ahLst/>
              <a:cxnLst/>
              <a:rect l="l" t="t" r="r" b="b"/>
              <a:pathLst>
                <a:path w="4040" h="1727" extrusionOk="0">
                  <a:moveTo>
                    <a:pt x="1267" y="0"/>
                  </a:moveTo>
                  <a:cubicBezTo>
                    <a:pt x="833" y="92"/>
                    <a:pt x="411" y="217"/>
                    <a:pt x="0" y="388"/>
                  </a:cubicBezTo>
                  <a:cubicBezTo>
                    <a:pt x="160" y="731"/>
                    <a:pt x="183" y="1119"/>
                    <a:pt x="80" y="1495"/>
                  </a:cubicBezTo>
                  <a:cubicBezTo>
                    <a:pt x="422" y="1541"/>
                    <a:pt x="833" y="1598"/>
                    <a:pt x="1347" y="1655"/>
                  </a:cubicBezTo>
                  <a:cubicBezTo>
                    <a:pt x="1798" y="1706"/>
                    <a:pt x="2173" y="1727"/>
                    <a:pt x="2485" y="1727"/>
                  </a:cubicBezTo>
                  <a:cubicBezTo>
                    <a:pt x="3932" y="1727"/>
                    <a:pt x="4017" y="1279"/>
                    <a:pt x="4017" y="1279"/>
                  </a:cubicBezTo>
                  <a:cubicBezTo>
                    <a:pt x="4040" y="913"/>
                    <a:pt x="4017" y="560"/>
                    <a:pt x="3926" y="206"/>
                  </a:cubicBezTo>
                  <a:cubicBezTo>
                    <a:pt x="3588" y="370"/>
                    <a:pt x="3237" y="430"/>
                    <a:pt x="2906" y="430"/>
                  </a:cubicBezTo>
                  <a:cubicBezTo>
                    <a:pt x="2017" y="430"/>
                    <a:pt x="1267" y="0"/>
                    <a:pt x="1267" y="0"/>
                  </a:cubicBezTo>
                  <a:close/>
                </a:path>
              </a:pathLst>
            </a:custGeom>
            <a:solidFill>
              <a:srgbClr val="E56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39;p51"/>
            <p:cNvSpPr/>
            <p:nvPr/>
          </p:nvSpPr>
          <p:spPr>
            <a:xfrm>
              <a:off x="7474572" y="4334194"/>
              <a:ext cx="162584" cy="20461"/>
            </a:xfrm>
            <a:custGeom>
              <a:avLst/>
              <a:gdLst/>
              <a:ahLst/>
              <a:cxnLst/>
              <a:rect l="l" t="t" r="r" b="b"/>
              <a:pathLst>
                <a:path w="5308" h="668" extrusionOk="0">
                  <a:moveTo>
                    <a:pt x="46" y="0"/>
                  </a:moveTo>
                  <a:cubicBezTo>
                    <a:pt x="12" y="92"/>
                    <a:pt x="1" y="172"/>
                    <a:pt x="1" y="263"/>
                  </a:cubicBezTo>
                  <a:cubicBezTo>
                    <a:pt x="1" y="263"/>
                    <a:pt x="274" y="560"/>
                    <a:pt x="2500" y="651"/>
                  </a:cubicBezTo>
                  <a:cubicBezTo>
                    <a:pt x="2797" y="663"/>
                    <a:pt x="3067" y="668"/>
                    <a:pt x="3310" y="668"/>
                  </a:cubicBezTo>
                  <a:cubicBezTo>
                    <a:pt x="4701" y="668"/>
                    <a:pt x="5239" y="503"/>
                    <a:pt x="5239" y="503"/>
                  </a:cubicBezTo>
                  <a:cubicBezTo>
                    <a:pt x="5273" y="377"/>
                    <a:pt x="5296" y="240"/>
                    <a:pt x="5307" y="115"/>
                  </a:cubicBezTo>
                  <a:lnTo>
                    <a:pt x="5307" y="115"/>
                  </a:lnTo>
                  <a:cubicBezTo>
                    <a:pt x="4527" y="268"/>
                    <a:pt x="3737" y="343"/>
                    <a:pt x="2948" y="343"/>
                  </a:cubicBezTo>
                  <a:cubicBezTo>
                    <a:pt x="1973" y="343"/>
                    <a:pt x="999" y="228"/>
                    <a:pt x="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40;p51"/>
            <p:cNvSpPr/>
            <p:nvPr/>
          </p:nvSpPr>
          <p:spPr>
            <a:xfrm>
              <a:off x="7530835" y="4304485"/>
              <a:ext cx="11241" cy="23800"/>
            </a:xfrm>
            <a:custGeom>
              <a:avLst/>
              <a:gdLst/>
              <a:ahLst/>
              <a:cxnLst/>
              <a:rect l="l" t="t" r="r" b="b"/>
              <a:pathLst>
                <a:path w="367" h="777" fill="none" extrusionOk="0">
                  <a:moveTo>
                    <a:pt x="1" y="0"/>
                  </a:moveTo>
                  <a:cubicBezTo>
                    <a:pt x="241" y="172"/>
                    <a:pt x="366" y="480"/>
                    <a:pt x="309" y="776"/>
                  </a:cubicBezTo>
                </a:path>
              </a:pathLst>
            </a:custGeom>
            <a:noFill/>
            <a:ln w="1425" cap="rnd" cmpd="sng">
              <a:solidFill>
                <a:srgbClr val="4E68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41;p51"/>
            <p:cNvSpPr/>
            <p:nvPr/>
          </p:nvSpPr>
          <p:spPr>
            <a:xfrm>
              <a:off x="7544833" y="4300289"/>
              <a:ext cx="10169" cy="24136"/>
            </a:xfrm>
            <a:custGeom>
              <a:avLst/>
              <a:gdLst/>
              <a:ahLst/>
              <a:cxnLst/>
              <a:rect l="l" t="t" r="r" b="b"/>
              <a:pathLst>
                <a:path w="332" h="788" fill="none" extrusionOk="0">
                  <a:moveTo>
                    <a:pt x="0" y="0"/>
                  </a:moveTo>
                  <a:cubicBezTo>
                    <a:pt x="0" y="0"/>
                    <a:pt x="331" y="217"/>
                    <a:pt x="308" y="788"/>
                  </a:cubicBezTo>
                </a:path>
              </a:pathLst>
            </a:custGeom>
            <a:noFill/>
            <a:ln w="1425" cap="rnd" cmpd="sng">
              <a:solidFill>
                <a:srgbClr val="4E68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42;p51"/>
            <p:cNvSpPr/>
            <p:nvPr/>
          </p:nvSpPr>
          <p:spPr>
            <a:xfrm>
              <a:off x="7542045" y="4285619"/>
              <a:ext cx="16785" cy="20308"/>
            </a:xfrm>
            <a:custGeom>
              <a:avLst/>
              <a:gdLst/>
              <a:ahLst/>
              <a:cxnLst/>
              <a:rect l="l" t="t" r="r" b="b"/>
              <a:pathLst>
                <a:path w="548" h="663" fill="none" extrusionOk="0">
                  <a:moveTo>
                    <a:pt x="251" y="662"/>
                  </a:moveTo>
                  <a:cubicBezTo>
                    <a:pt x="251" y="662"/>
                    <a:pt x="0" y="0"/>
                    <a:pt x="274" y="12"/>
                  </a:cubicBezTo>
                  <a:cubicBezTo>
                    <a:pt x="548" y="12"/>
                    <a:pt x="251" y="662"/>
                    <a:pt x="251" y="662"/>
                  </a:cubicBezTo>
                  <a:close/>
                </a:path>
              </a:pathLst>
            </a:custGeom>
            <a:noFill/>
            <a:ln w="1425" cap="rnd" cmpd="sng">
              <a:solidFill>
                <a:srgbClr val="4E68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43;p51"/>
            <p:cNvSpPr/>
            <p:nvPr/>
          </p:nvSpPr>
          <p:spPr>
            <a:xfrm>
              <a:off x="7549733" y="4290152"/>
              <a:ext cx="22054" cy="15774"/>
            </a:xfrm>
            <a:custGeom>
              <a:avLst/>
              <a:gdLst/>
              <a:ahLst/>
              <a:cxnLst/>
              <a:rect l="l" t="t" r="r" b="b"/>
              <a:pathLst>
                <a:path w="720" h="515" fill="none" extrusionOk="0">
                  <a:moveTo>
                    <a:pt x="0" y="514"/>
                  </a:moveTo>
                  <a:cubicBezTo>
                    <a:pt x="0" y="514"/>
                    <a:pt x="468" y="0"/>
                    <a:pt x="594" y="252"/>
                  </a:cubicBezTo>
                  <a:cubicBezTo>
                    <a:pt x="719" y="503"/>
                    <a:pt x="0" y="514"/>
                    <a:pt x="0" y="514"/>
                  </a:cubicBezTo>
                  <a:close/>
                </a:path>
              </a:pathLst>
            </a:custGeom>
            <a:noFill/>
            <a:ln w="1425" cap="rnd" cmpd="sng">
              <a:solidFill>
                <a:srgbClr val="4E68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44;p51"/>
            <p:cNvSpPr/>
            <p:nvPr/>
          </p:nvSpPr>
          <p:spPr>
            <a:xfrm>
              <a:off x="7534695" y="3741392"/>
              <a:ext cx="310772" cy="546286"/>
            </a:xfrm>
            <a:custGeom>
              <a:avLst/>
              <a:gdLst/>
              <a:ahLst/>
              <a:cxnLst/>
              <a:rect l="l" t="t" r="r" b="b"/>
              <a:pathLst>
                <a:path w="10146" h="17835" extrusionOk="0">
                  <a:moveTo>
                    <a:pt x="594" y="0"/>
                  </a:moveTo>
                  <a:cubicBezTo>
                    <a:pt x="0" y="15190"/>
                    <a:pt x="537" y="17176"/>
                    <a:pt x="537" y="17176"/>
                  </a:cubicBezTo>
                  <a:cubicBezTo>
                    <a:pt x="811" y="17366"/>
                    <a:pt x="1352" y="17424"/>
                    <a:pt x="1912" y="17424"/>
                  </a:cubicBezTo>
                  <a:cubicBezTo>
                    <a:pt x="2799" y="17424"/>
                    <a:pt x="3732" y="17278"/>
                    <a:pt x="3732" y="17278"/>
                  </a:cubicBezTo>
                  <a:lnTo>
                    <a:pt x="5250" y="3960"/>
                  </a:lnTo>
                  <a:lnTo>
                    <a:pt x="5512" y="17370"/>
                  </a:lnTo>
                  <a:cubicBezTo>
                    <a:pt x="5512" y="17370"/>
                    <a:pt x="7075" y="17834"/>
                    <a:pt x="8038" y="17834"/>
                  </a:cubicBezTo>
                  <a:cubicBezTo>
                    <a:pt x="8450" y="17834"/>
                    <a:pt x="8752" y="17749"/>
                    <a:pt x="8776" y="17507"/>
                  </a:cubicBezTo>
                  <a:cubicBezTo>
                    <a:pt x="9655" y="9027"/>
                    <a:pt x="10146" y="35"/>
                    <a:pt x="10146" y="35"/>
                  </a:cubicBezTo>
                  <a:lnTo>
                    <a:pt x="5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45;p51"/>
            <p:cNvSpPr/>
            <p:nvPr/>
          </p:nvSpPr>
          <p:spPr>
            <a:xfrm>
              <a:off x="7640239" y="3856676"/>
              <a:ext cx="109012" cy="14427"/>
            </a:xfrm>
            <a:custGeom>
              <a:avLst/>
              <a:gdLst/>
              <a:ahLst/>
              <a:cxnLst/>
              <a:rect l="l" t="t" r="r" b="b"/>
              <a:pathLst>
                <a:path w="3559" h="471" extrusionOk="0">
                  <a:moveTo>
                    <a:pt x="3525" y="1"/>
                  </a:moveTo>
                  <a:cubicBezTo>
                    <a:pt x="3522" y="1"/>
                    <a:pt x="3519" y="1"/>
                    <a:pt x="3516" y="2"/>
                  </a:cubicBezTo>
                  <a:cubicBezTo>
                    <a:pt x="3493" y="2"/>
                    <a:pt x="1462" y="379"/>
                    <a:pt x="35" y="402"/>
                  </a:cubicBezTo>
                  <a:cubicBezTo>
                    <a:pt x="12" y="402"/>
                    <a:pt x="1" y="413"/>
                    <a:pt x="1" y="436"/>
                  </a:cubicBezTo>
                  <a:cubicBezTo>
                    <a:pt x="1" y="447"/>
                    <a:pt x="12" y="459"/>
                    <a:pt x="35" y="470"/>
                  </a:cubicBezTo>
                  <a:lnTo>
                    <a:pt x="35" y="459"/>
                  </a:lnTo>
                  <a:cubicBezTo>
                    <a:pt x="1462" y="447"/>
                    <a:pt x="3504" y="59"/>
                    <a:pt x="3527" y="59"/>
                  </a:cubicBezTo>
                  <a:cubicBezTo>
                    <a:pt x="3558" y="49"/>
                    <a:pt x="3552" y="1"/>
                    <a:pt x="3525" y="1"/>
                  </a:cubicBez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46;p51"/>
            <p:cNvSpPr/>
            <p:nvPr/>
          </p:nvSpPr>
          <p:spPr>
            <a:xfrm>
              <a:off x="7559871" y="3762372"/>
              <a:ext cx="5973" cy="498840"/>
            </a:xfrm>
            <a:custGeom>
              <a:avLst/>
              <a:gdLst/>
              <a:ahLst/>
              <a:cxnLst/>
              <a:rect l="l" t="t" r="r" b="b"/>
              <a:pathLst>
                <a:path w="195" h="16286" extrusionOk="0">
                  <a:moveTo>
                    <a:pt x="171" y="0"/>
                  </a:moveTo>
                  <a:cubicBezTo>
                    <a:pt x="148" y="0"/>
                    <a:pt x="137" y="12"/>
                    <a:pt x="137" y="34"/>
                  </a:cubicBezTo>
                  <a:lnTo>
                    <a:pt x="0" y="16262"/>
                  </a:lnTo>
                  <a:cubicBezTo>
                    <a:pt x="0" y="16274"/>
                    <a:pt x="11" y="16285"/>
                    <a:pt x="23" y="16285"/>
                  </a:cubicBezTo>
                  <a:cubicBezTo>
                    <a:pt x="46" y="16285"/>
                    <a:pt x="57" y="16274"/>
                    <a:pt x="57" y="16262"/>
                  </a:cubicBezTo>
                  <a:lnTo>
                    <a:pt x="194" y="34"/>
                  </a:lnTo>
                  <a:cubicBezTo>
                    <a:pt x="194" y="12"/>
                    <a:pt x="183" y="0"/>
                    <a:pt x="171" y="0"/>
                  </a:cubicBez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47;p51"/>
            <p:cNvSpPr/>
            <p:nvPr/>
          </p:nvSpPr>
          <p:spPr>
            <a:xfrm>
              <a:off x="7714359" y="3863720"/>
              <a:ext cx="2634" cy="404132"/>
            </a:xfrm>
            <a:custGeom>
              <a:avLst/>
              <a:gdLst/>
              <a:ahLst/>
              <a:cxnLst/>
              <a:rect l="l" t="t" r="r" b="b"/>
              <a:pathLst>
                <a:path w="86" h="13194" extrusionOk="0">
                  <a:moveTo>
                    <a:pt x="52" y="1"/>
                  </a:moveTo>
                  <a:cubicBezTo>
                    <a:pt x="35" y="1"/>
                    <a:pt x="17" y="12"/>
                    <a:pt x="23" y="35"/>
                  </a:cubicBezTo>
                  <a:lnTo>
                    <a:pt x="0" y="13159"/>
                  </a:lnTo>
                  <a:cubicBezTo>
                    <a:pt x="0" y="13182"/>
                    <a:pt x="12" y="13193"/>
                    <a:pt x="23" y="13193"/>
                  </a:cubicBezTo>
                  <a:cubicBezTo>
                    <a:pt x="46" y="13193"/>
                    <a:pt x="57" y="13182"/>
                    <a:pt x="57" y="13159"/>
                  </a:cubicBezTo>
                  <a:lnTo>
                    <a:pt x="80" y="35"/>
                  </a:lnTo>
                  <a:cubicBezTo>
                    <a:pt x="86" y="12"/>
                    <a:pt x="69" y="1"/>
                    <a:pt x="52" y="1"/>
                  </a:cubicBez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48;p51"/>
            <p:cNvSpPr/>
            <p:nvPr/>
          </p:nvSpPr>
          <p:spPr>
            <a:xfrm>
              <a:off x="7704221" y="3738605"/>
              <a:ext cx="5973" cy="97189"/>
            </a:xfrm>
            <a:custGeom>
              <a:avLst/>
              <a:gdLst/>
              <a:ahLst/>
              <a:cxnLst/>
              <a:rect l="l" t="t" r="r" b="b"/>
              <a:pathLst>
                <a:path w="195" h="3173" extrusionOk="0">
                  <a:moveTo>
                    <a:pt x="160" y="0"/>
                  </a:moveTo>
                  <a:cubicBezTo>
                    <a:pt x="149" y="0"/>
                    <a:pt x="126" y="12"/>
                    <a:pt x="126" y="34"/>
                  </a:cubicBezTo>
                  <a:lnTo>
                    <a:pt x="0" y="3138"/>
                  </a:lnTo>
                  <a:cubicBezTo>
                    <a:pt x="0" y="3150"/>
                    <a:pt x="12" y="3173"/>
                    <a:pt x="35" y="3173"/>
                  </a:cubicBezTo>
                  <a:cubicBezTo>
                    <a:pt x="46" y="3173"/>
                    <a:pt x="57" y="3161"/>
                    <a:pt x="57" y="3138"/>
                  </a:cubicBezTo>
                  <a:lnTo>
                    <a:pt x="194" y="34"/>
                  </a:lnTo>
                  <a:cubicBezTo>
                    <a:pt x="194" y="12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49;p51"/>
            <p:cNvSpPr/>
            <p:nvPr/>
          </p:nvSpPr>
          <p:spPr>
            <a:xfrm>
              <a:off x="7566487" y="3741729"/>
              <a:ext cx="43740" cy="101048"/>
            </a:xfrm>
            <a:custGeom>
              <a:avLst/>
              <a:gdLst/>
              <a:ahLst/>
              <a:cxnLst/>
              <a:rect l="l" t="t" r="r" b="b"/>
              <a:pathLst>
                <a:path w="1428" h="3299" extrusionOk="0">
                  <a:moveTo>
                    <a:pt x="1348" y="1"/>
                  </a:moveTo>
                  <a:cubicBezTo>
                    <a:pt x="1336" y="1"/>
                    <a:pt x="1325" y="24"/>
                    <a:pt x="1325" y="35"/>
                  </a:cubicBezTo>
                  <a:cubicBezTo>
                    <a:pt x="1359" y="1245"/>
                    <a:pt x="891" y="2409"/>
                    <a:pt x="12" y="3253"/>
                  </a:cubicBezTo>
                  <a:cubicBezTo>
                    <a:pt x="1" y="3265"/>
                    <a:pt x="1" y="3276"/>
                    <a:pt x="12" y="3288"/>
                  </a:cubicBezTo>
                  <a:cubicBezTo>
                    <a:pt x="24" y="3299"/>
                    <a:pt x="35" y="3299"/>
                    <a:pt x="35" y="3299"/>
                  </a:cubicBezTo>
                  <a:lnTo>
                    <a:pt x="58" y="3299"/>
                  </a:lnTo>
                  <a:cubicBezTo>
                    <a:pt x="937" y="2443"/>
                    <a:pt x="1427" y="1256"/>
                    <a:pt x="1382" y="35"/>
                  </a:cubicBezTo>
                  <a:cubicBezTo>
                    <a:pt x="1382" y="12"/>
                    <a:pt x="1370" y="1"/>
                    <a:pt x="1348" y="1"/>
                  </a:cubicBez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50;p51"/>
            <p:cNvSpPr/>
            <p:nvPr/>
          </p:nvSpPr>
          <p:spPr>
            <a:xfrm>
              <a:off x="7799996" y="3745588"/>
              <a:ext cx="38134" cy="87050"/>
            </a:xfrm>
            <a:custGeom>
              <a:avLst/>
              <a:gdLst/>
              <a:ahLst/>
              <a:cxnLst/>
              <a:rect l="l" t="t" r="r" b="b"/>
              <a:pathLst>
                <a:path w="1245" h="2842" extrusionOk="0">
                  <a:moveTo>
                    <a:pt x="183" y="0"/>
                  </a:moveTo>
                  <a:cubicBezTo>
                    <a:pt x="160" y="0"/>
                    <a:pt x="149" y="12"/>
                    <a:pt x="149" y="35"/>
                  </a:cubicBezTo>
                  <a:cubicBezTo>
                    <a:pt x="69" y="445"/>
                    <a:pt x="0" y="1073"/>
                    <a:pt x="160" y="1644"/>
                  </a:cubicBezTo>
                  <a:cubicBezTo>
                    <a:pt x="320" y="2214"/>
                    <a:pt x="719" y="2682"/>
                    <a:pt x="1187" y="2842"/>
                  </a:cubicBezTo>
                  <a:lnTo>
                    <a:pt x="1199" y="2842"/>
                  </a:lnTo>
                  <a:cubicBezTo>
                    <a:pt x="1210" y="2842"/>
                    <a:pt x="1233" y="2842"/>
                    <a:pt x="1233" y="2819"/>
                  </a:cubicBezTo>
                  <a:cubicBezTo>
                    <a:pt x="1244" y="2808"/>
                    <a:pt x="1233" y="2796"/>
                    <a:pt x="1210" y="2785"/>
                  </a:cubicBezTo>
                  <a:cubicBezTo>
                    <a:pt x="753" y="2625"/>
                    <a:pt x="365" y="2203"/>
                    <a:pt x="217" y="1632"/>
                  </a:cubicBezTo>
                  <a:cubicBezTo>
                    <a:pt x="57" y="1062"/>
                    <a:pt x="137" y="457"/>
                    <a:pt x="206" y="46"/>
                  </a:cubicBezTo>
                  <a:cubicBezTo>
                    <a:pt x="206" y="23"/>
                    <a:pt x="194" y="12"/>
                    <a:pt x="183" y="0"/>
                  </a:cubicBez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51;p51"/>
            <p:cNvSpPr/>
            <p:nvPr/>
          </p:nvSpPr>
          <p:spPr>
            <a:xfrm>
              <a:off x="7688479" y="3749080"/>
              <a:ext cx="17857" cy="83222"/>
            </a:xfrm>
            <a:custGeom>
              <a:avLst/>
              <a:gdLst/>
              <a:ahLst/>
              <a:cxnLst/>
              <a:rect l="l" t="t" r="r" b="b"/>
              <a:pathLst>
                <a:path w="583" h="2717" extrusionOk="0">
                  <a:moveTo>
                    <a:pt x="58" y="0"/>
                  </a:moveTo>
                  <a:cubicBezTo>
                    <a:pt x="35" y="0"/>
                    <a:pt x="24" y="12"/>
                    <a:pt x="24" y="23"/>
                  </a:cubicBezTo>
                  <a:cubicBezTo>
                    <a:pt x="24" y="23"/>
                    <a:pt x="1" y="1096"/>
                    <a:pt x="69" y="1883"/>
                  </a:cubicBezTo>
                  <a:cubicBezTo>
                    <a:pt x="126" y="2694"/>
                    <a:pt x="537" y="2717"/>
                    <a:pt x="549" y="2717"/>
                  </a:cubicBezTo>
                  <a:cubicBezTo>
                    <a:pt x="560" y="2717"/>
                    <a:pt x="583" y="2717"/>
                    <a:pt x="583" y="2694"/>
                  </a:cubicBezTo>
                  <a:cubicBezTo>
                    <a:pt x="583" y="2684"/>
                    <a:pt x="575" y="2668"/>
                    <a:pt x="560" y="2668"/>
                  </a:cubicBezTo>
                  <a:cubicBezTo>
                    <a:pt x="557" y="2668"/>
                    <a:pt x="553" y="2669"/>
                    <a:pt x="549" y="2671"/>
                  </a:cubicBezTo>
                  <a:cubicBezTo>
                    <a:pt x="549" y="2671"/>
                    <a:pt x="183" y="2637"/>
                    <a:pt x="126" y="1883"/>
                  </a:cubicBezTo>
                  <a:cubicBezTo>
                    <a:pt x="58" y="1096"/>
                    <a:pt x="81" y="35"/>
                    <a:pt x="81" y="23"/>
                  </a:cubicBezTo>
                  <a:cubicBezTo>
                    <a:pt x="81" y="12"/>
                    <a:pt x="69" y="0"/>
                    <a:pt x="58" y="0"/>
                  </a:cubicBez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52;p51"/>
            <p:cNvSpPr/>
            <p:nvPr/>
          </p:nvSpPr>
          <p:spPr>
            <a:xfrm>
              <a:off x="7554970" y="3758820"/>
              <a:ext cx="283174" cy="18255"/>
            </a:xfrm>
            <a:custGeom>
              <a:avLst/>
              <a:gdLst/>
              <a:ahLst/>
              <a:cxnLst/>
              <a:rect l="l" t="t" r="r" b="b"/>
              <a:pathLst>
                <a:path w="9245" h="596" extrusionOk="0">
                  <a:moveTo>
                    <a:pt x="5612" y="1"/>
                  </a:moveTo>
                  <a:cubicBezTo>
                    <a:pt x="3880" y="1"/>
                    <a:pt x="1796" y="111"/>
                    <a:pt x="23" y="538"/>
                  </a:cubicBezTo>
                  <a:cubicBezTo>
                    <a:pt x="12" y="538"/>
                    <a:pt x="0" y="550"/>
                    <a:pt x="0" y="573"/>
                  </a:cubicBezTo>
                  <a:cubicBezTo>
                    <a:pt x="0" y="584"/>
                    <a:pt x="12" y="595"/>
                    <a:pt x="23" y="595"/>
                  </a:cubicBezTo>
                  <a:lnTo>
                    <a:pt x="35" y="595"/>
                  </a:lnTo>
                  <a:cubicBezTo>
                    <a:pt x="1801" y="168"/>
                    <a:pt x="3882" y="58"/>
                    <a:pt x="5613" y="58"/>
                  </a:cubicBezTo>
                  <a:cubicBezTo>
                    <a:pt x="6979" y="58"/>
                    <a:pt x="8127" y="127"/>
                    <a:pt x="8731" y="162"/>
                  </a:cubicBezTo>
                  <a:cubicBezTo>
                    <a:pt x="8976" y="179"/>
                    <a:pt x="9099" y="187"/>
                    <a:pt x="9161" y="187"/>
                  </a:cubicBezTo>
                  <a:cubicBezTo>
                    <a:pt x="9224" y="187"/>
                    <a:pt x="9227" y="179"/>
                    <a:pt x="9233" y="162"/>
                  </a:cubicBezTo>
                  <a:cubicBezTo>
                    <a:pt x="9244" y="150"/>
                    <a:pt x="9233" y="139"/>
                    <a:pt x="9221" y="128"/>
                  </a:cubicBezTo>
                  <a:lnTo>
                    <a:pt x="9199" y="128"/>
                  </a:lnTo>
                  <a:cubicBezTo>
                    <a:pt x="9164" y="128"/>
                    <a:pt x="8970" y="116"/>
                    <a:pt x="8731" y="105"/>
                  </a:cubicBezTo>
                  <a:cubicBezTo>
                    <a:pt x="8127" y="69"/>
                    <a:pt x="6979" y="1"/>
                    <a:pt x="5612" y="1"/>
                  </a:cubicBez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53;p51"/>
            <p:cNvSpPr/>
            <p:nvPr/>
          </p:nvSpPr>
          <p:spPr>
            <a:xfrm>
              <a:off x="7694420" y="3738207"/>
              <a:ext cx="11211" cy="14059"/>
            </a:xfrm>
            <a:custGeom>
              <a:avLst/>
              <a:gdLst/>
              <a:ahLst/>
              <a:cxnLst/>
              <a:rect l="l" t="t" r="r" b="b"/>
              <a:pathLst>
                <a:path w="366" h="459" extrusionOk="0">
                  <a:moveTo>
                    <a:pt x="169" y="1"/>
                  </a:moveTo>
                  <a:cubicBezTo>
                    <a:pt x="84" y="1"/>
                    <a:pt x="12" y="99"/>
                    <a:pt x="1" y="219"/>
                  </a:cubicBezTo>
                  <a:cubicBezTo>
                    <a:pt x="1" y="344"/>
                    <a:pt x="69" y="458"/>
                    <a:pt x="172" y="458"/>
                  </a:cubicBezTo>
                  <a:cubicBezTo>
                    <a:pt x="263" y="458"/>
                    <a:pt x="343" y="355"/>
                    <a:pt x="355" y="230"/>
                  </a:cubicBezTo>
                  <a:cubicBezTo>
                    <a:pt x="366" y="127"/>
                    <a:pt x="297" y="25"/>
                    <a:pt x="183" y="2"/>
                  </a:cubicBezTo>
                  <a:cubicBezTo>
                    <a:pt x="179" y="1"/>
                    <a:pt x="174" y="1"/>
                    <a:pt x="169" y="1"/>
                  </a:cubicBez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54;p51"/>
            <p:cNvSpPr/>
            <p:nvPr/>
          </p:nvSpPr>
          <p:spPr>
            <a:xfrm>
              <a:off x="7829705" y="4323015"/>
              <a:ext cx="43709" cy="33570"/>
            </a:xfrm>
            <a:custGeom>
              <a:avLst/>
              <a:gdLst/>
              <a:ahLst/>
              <a:cxnLst/>
              <a:rect l="l" t="t" r="r" b="b"/>
              <a:pathLst>
                <a:path w="1427" h="1096" extrusionOk="0">
                  <a:moveTo>
                    <a:pt x="240" y="0"/>
                  </a:moveTo>
                  <a:cubicBezTo>
                    <a:pt x="69" y="331"/>
                    <a:pt x="0" y="719"/>
                    <a:pt x="80" y="1096"/>
                  </a:cubicBezTo>
                  <a:cubicBezTo>
                    <a:pt x="1381" y="1004"/>
                    <a:pt x="1427" y="879"/>
                    <a:pt x="1427" y="879"/>
                  </a:cubicBezTo>
                  <a:cubicBezTo>
                    <a:pt x="1427" y="879"/>
                    <a:pt x="1153" y="457"/>
                    <a:pt x="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955;p51"/>
            <p:cNvSpPr/>
            <p:nvPr/>
          </p:nvSpPr>
          <p:spPr>
            <a:xfrm>
              <a:off x="7712246" y="4307977"/>
              <a:ext cx="124817" cy="50907"/>
            </a:xfrm>
            <a:custGeom>
              <a:avLst/>
              <a:gdLst/>
              <a:ahLst/>
              <a:cxnLst/>
              <a:rect l="l" t="t" r="r" b="b"/>
              <a:pathLst>
                <a:path w="4075" h="1662" extrusionOk="0">
                  <a:moveTo>
                    <a:pt x="2842" y="1"/>
                  </a:moveTo>
                  <a:cubicBezTo>
                    <a:pt x="2842" y="1"/>
                    <a:pt x="2181" y="318"/>
                    <a:pt x="1387" y="318"/>
                  </a:cubicBezTo>
                  <a:cubicBezTo>
                    <a:pt x="997" y="318"/>
                    <a:pt x="575" y="241"/>
                    <a:pt x="183" y="12"/>
                  </a:cubicBezTo>
                  <a:cubicBezTo>
                    <a:pt x="69" y="354"/>
                    <a:pt x="1" y="708"/>
                    <a:pt x="1" y="1062"/>
                  </a:cubicBezTo>
                  <a:cubicBezTo>
                    <a:pt x="1" y="1062"/>
                    <a:pt x="72" y="1662"/>
                    <a:pt x="2221" y="1662"/>
                  </a:cubicBezTo>
                  <a:cubicBezTo>
                    <a:pt x="2348" y="1662"/>
                    <a:pt x="2483" y="1660"/>
                    <a:pt x="2626" y="1655"/>
                  </a:cubicBezTo>
                  <a:cubicBezTo>
                    <a:pt x="3162" y="1632"/>
                    <a:pt x="3573" y="1610"/>
                    <a:pt x="3915" y="1587"/>
                  </a:cubicBezTo>
                  <a:cubicBezTo>
                    <a:pt x="3835" y="1210"/>
                    <a:pt x="3904" y="822"/>
                    <a:pt x="4075" y="491"/>
                  </a:cubicBezTo>
                  <a:cubicBezTo>
                    <a:pt x="3676" y="297"/>
                    <a:pt x="3265" y="126"/>
                    <a:pt x="2842" y="1"/>
                  </a:cubicBezTo>
                  <a:close/>
                </a:path>
              </a:pathLst>
            </a:custGeom>
            <a:solidFill>
              <a:srgbClr val="E56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956;p51"/>
            <p:cNvSpPr/>
            <p:nvPr/>
          </p:nvSpPr>
          <p:spPr>
            <a:xfrm>
              <a:off x="7712246" y="4340473"/>
              <a:ext cx="162247" cy="23922"/>
            </a:xfrm>
            <a:custGeom>
              <a:avLst/>
              <a:gdLst/>
              <a:ahLst/>
              <a:cxnLst/>
              <a:rect l="l" t="t" r="r" b="b"/>
              <a:pathLst>
                <a:path w="5297" h="781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38"/>
                    <a:pt x="24" y="275"/>
                    <a:pt x="35" y="400"/>
                  </a:cubicBezTo>
                  <a:cubicBezTo>
                    <a:pt x="35" y="400"/>
                    <a:pt x="765" y="686"/>
                    <a:pt x="2751" y="765"/>
                  </a:cubicBezTo>
                  <a:cubicBezTo>
                    <a:pt x="3036" y="776"/>
                    <a:pt x="3289" y="780"/>
                    <a:pt x="3514" y="780"/>
                  </a:cubicBezTo>
                  <a:cubicBezTo>
                    <a:pt x="5059" y="780"/>
                    <a:pt x="5285" y="571"/>
                    <a:pt x="5285" y="571"/>
                  </a:cubicBezTo>
                  <a:cubicBezTo>
                    <a:pt x="5296" y="480"/>
                    <a:pt x="5285" y="389"/>
                    <a:pt x="5262" y="309"/>
                  </a:cubicBezTo>
                  <a:cubicBezTo>
                    <a:pt x="4623" y="409"/>
                    <a:pt x="3979" y="458"/>
                    <a:pt x="3336" y="458"/>
                  </a:cubicBezTo>
                  <a:cubicBezTo>
                    <a:pt x="2212" y="458"/>
                    <a:pt x="1090" y="30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957;p51"/>
            <p:cNvSpPr/>
            <p:nvPr/>
          </p:nvSpPr>
          <p:spPr>
            <a:xfrm>
              <a:off x="7808725" y="4315665"/>
              <a:ext cx="12252" cy="23095"/>
            </a:xfrm>
            <a:custGeom>
              <a:avLst/>
              <a:gdLst/>
              <a:ahLst/>
              <a:cxnLst/>
              <a:rect l="l" t="t" r="r" b="b"/>
              <a:pathLst>
                <a:path w="400" h="754" fill="none" extrusionOk="0">
                  <a:moveTo>
                    <a:pt x="400" y="1"/>
                  </a:moveTo>
                  <a:cubicBezTo>
                    <a:pt x="149" y="160"/>
                    <a:pt x="1" y="457"/>
                    <a:pt x="23" y="754"/>
                  </a:cubicBezTo>
                </a:path>
              </a:pathLst>
            </a:custGeom>
            <a:noFill/>
            <a:ln w="1425" cap="rnd" cmpd="sng">
              <a:solidFill>
                <a:srgbClr val="4E68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958;p51"/>
            <p:cNvSpPr/>
            <p:nvPr/>
          </p:nvSpPr>
          <p:spPr>
            <a:xfrm>
              <a:off x="7796136" y="4310764"/>
              <a:ext cx="11211" cy="23095"/>
            </a:xfrm>
            <a:custGeom>
              <a:avLst/>
              <a:gdLst/>
              <a:ahLst/>
              <a:cxnLst/>
              <a:rect l="l" t="t" r="r" b="b"/>
              <a:pathLst>
                <a:path w="366" h="754" fill="none" extrusionOk="0">
                  <a:moveTo>
                    <a:pt x="366" y="1"/>
                  </a:moveTo>
                  <a:cubicBezTo>
                    <a:pt x="366" y="1"/>
                    <a:pt x="24" y="195"/>
                    <a:pt x="1" y="754"/>
                  </a:cubicBezTo>
                </a:path>
              </a:pathLst>
            </a:custGeom>
            <a:noFill/>
            <a:ln w="1425" cap="rnd" cmpd="sng">
              <a:solidFill>
                <a:srgbClr val="4E68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959;p51"/>
            <p:cNvSpPr/>
            <p:nvPr/>
          </p:nvSpPr>
          <p:spPr>
            <a:xfrm>
              <a:off x="7794391" y="4295052"/>
              <a:ext cx="17153" cy="20645"/>
            </a:xfrm>
            <a:custGeom>
              <a:avLst/>
              <a:gdLst/>
              <a:ahLst/>
              <a:cxnLst/>
              <a:rect l="l" t="t" r="r" b="b"/>
              <a:pathLst>
                <a:path w="560" h="674" fill="none" extrusionOk="0">
                  <a:moveTo>
                    <a:pt x="252" y="674"/>
                  </a:moveTo>
                  <a:cubicBezTo>
                    <a:pt x="252" y="674"/>
                    <a:pt x="560" y="46"/>
                    <a:pt x="275" y="23"/>
                  </a:cubicBezTo>
                  <a:cubicBezTo>
                    <a:pt x="1" y="0"/>
                    <a:pt x="252" y="674"/>
                    <a:pt x="252" y="674"/>
                  </a:cubicBezTo>
                  <a:close/>
                </a:path>
              </a:pathLst>
            </a:custGeom>
            <a:noFill/>
            <a:ln w="1425" cap="rnd" cmpd="sng">
              <a:solidFill>
                <a:srgbClr val="4E68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960;p51"/>
            <p:cNvSpPr/>
            <p:nvPr/>
          </p:nvSpPr>
          <p:spPr>
            <a:xfrm>
              <a:off x="7780424" y="4298880"/>
              <a:ext cx="21686" cy="17153"/>
            </a:xfrm>
            <a:custGeom>
              <a:avLst/>
              <a:gdLst/>
              <a:ahLst/>
              <a:cxnLst/>
              <a:rect l="l" t="t" r="r" b="b"/>
              <a:pathLst>
                <a:path w="708" h="560" fill="none" extrusionOk="0">
                  <a:moveTo>
                    <a:pt x="708" y="560"/>
                  </a:moveTo>
                  <a:cubicBezTo>
                    <a:pt x="708" y="560"/>
                    <a:pt x="285" y="1"/>
                    <a:pt x="137" y="240"/>
                  </a:cubicBezTo>
                  <a:cubicBezTo>
                    <a:pt x="0" y="480"/>
                    <a:pt x="708" y="560"/>
                    <a:pt x="708" y="560"/>
                  </a:cubicBezTo>
                  <a:close/>
                </a:path>
              </a:pathLst>
            </a:custGeom>
            <a:noFill/>
            <a:ln w="1425" cap="rnd" cmpd="sng">
              <a:solidFill>
                <a:srgbClr val="4E688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961;p51"/>
            <p:cNvSpPr/>
            <p:nvPr/>
          </p:nvSpPr>
          <p:spPr>
            <a:xfrm>
              <a:off x="7463392" y="3298881"/>
              <a:ext cx="467720" cy="464198"/>
            </a:xfrm>
            <a:custGeom>
              <a:avLst/>
              <a:gdLst/>
              <a:ahLst/>
              <a:cxnLst/>
              <a:rect l="l" t="t" r="r" b="b"/>
              <a:pathLst>
                <a:path w="15270" h="15155" extrusionOk="0">
                  <a:moveTo>
                    <a:pt x="1655" y="1"/>
                  </a:moveTo>
                  <a:cubicBezTo>
                    <a:pt x="1495" y="1724"/>
                    <a:pt x="936" y="3401"/>
                    <a:pt x="0" y="4862"/>
                  </a:cubicBezTo>
                  <a:cubicBezTo>
                    <a:pt x="617" y="5364"/>
                    <a:pt x="1347" y="6996"/>
                    <a:pt x="2169" y="7361"/>
                  </a:cubicBezTo>
                  <a:cubicBezTo>
                    <a:pt x="2169" y="7361"/>
                    <a:pt x="2283" y="8046"/>
                    <a:pt x="2032" y="9404"/>
                  </a:cubicBezTo>
                  <a:cubicBezTo>
                    <a:pt x="1666" y="11344"/>
                    <a:pt x="1895" y="14380"/>
                    <a:pt x="2169" y="14779"/>
                  </a:cubicBezTo>
                  <a:cubicBezTo>
                    <a:pt x="2308" y="14982"/>
                    <a:pt x="2347" y="15082"/>
                    <a:pt x="2658" y="15082"/>
                  </a:cubicBezTo>
                  <a:cubicBezTo>
                    <a:pt x="2961" y="15082"/>
                    <a:pt x="3521" y="14988"/>
                    <a:pt x="4679" y="14802"/>
                  </a:cubicBezTo>
                  <a:cubicBezTo>
                    <a:pt x="5719" y="14631"/>
                    <a:pt x="7057" y="14536"/>
                    <a:pt x="8318" y="14536"/>
                  </a:cubicBezTo>
                  <a:cubicBezTo>
                    <a:pt x="9920" y="14536"/>
                    <a:pt x="11397" y="14690"/>
                    <a:pt x="11972" y="15042"/>
                  </a:cubicBezTo>
                  <a:cubicBezTo>
                    <a:pt x="12100" y="15120"/>
                    <a:pt x="12209" y="15155"/>
                    <a:pt x="12301" y="15155"/>
                  </a:cubicBezTo>
                  <a:cubicBezTo>
                    <a:pt x="12942" y="15155"/>
                    <a:pt x="12755" y="13474"/>
                    <a:pt x="12725" y="13444"/>
                  </a:cubicBezTo>
                  <a:cubicBezTo>
                    <a:pt x="12702" y="13410"/>
                    <a:pt x="12337" y="11789"/>
                    <a:pt x="12554" y="10728"/>
                  </a:cubicBezTo>
                  <a:lnTo>
                    <a:pt x="12645" y="10249"/>
                  </a:lnTo>
                  <a:cubicBezTo>
                    <a:pt x="13524" y="10157"/>
                    <a:pt x="14574" y="9176"/>
                    <a:pt x="15270" y="8423"/>
                  </a:cubicBezTo>
                  <a:cubicBezTo>
                    <a:pt x="15007" y="6939"/>
                    <a:pt x="14539" y="5444"/>
                    <a:pt x="13695" y="4463"/>
                  </a:cubicBezTo>
                  <a:cubicBezTo>
                    <a:pt x="12839" y="3470"/>
                    <a:pt x="12211" y="2785"/>
                    <a:pt x="10271" y="2374"/>
                  </a:cubicBezTo>
                  <a:cubicBezTo>
                    <a:pt x="9601" y="2637"/>
                    <a:pt x="8880" y="2775"/>
                    <a:pt x="8153" y="2775"/>
                  </a:cubicBezTo>
                  <a:cubicBezTo>
                    <a:pt x="8026" y="2775"/>
                    <a:pt x="7899" y="2771"/>
                    <a:pt x="7772" y="2762"/>
                  </a:cubicBezTo>
                  <a:cubicBezTo>
                    <a:pt x="6939" y="2728"/>
                    <a:pt x="6117" y="2500"/>
                    <a:pt x="5387" y="2100"/>
                  </a:cubicBezTo>
                  <a:cubicBezTo>
                    <a:pt x="5387" y="2100"/>
                    <a:pt x="3276" y="1473"/>
                    <a:pt x="1872" y="229"/>
                  </a:cubicBezTo>
                  <a:cubicBezTo>
                    <a:pt x="1792" y="160"/>
                    <a:pt x="1724" y="80"/>
                    <a:pt x="1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962;p51"/>
            <p:cNvSpPr/>
            <p:nvPr/>
          </p:nvSpPr>
          <p:spPr>
            <a:xfrm>
              <a:off x="7605293" y="3354593"/>
              <a:ext cx="184607" cy="45731"/>
            </a:xfrm>
            <a:custGeom>
              <a:avLst/>
              <a:gdLst/>
              <a:ahLst/>
              <a:cxnLst/>
              <a:rect l="l" t="t" r="r" b="b"/>
              <a:pathLst>
                <a:path w="6027" h="1493" extrusionOk="0">
                  <a:moveTo>
                    <a:pt x="31" y="0"/>
                  </a:moveTo>
                  <a:cubicBezTo>
                    <a:pt x="23" y="0"/>
                    <a:pt x="17" y="3"/>
                    <a:pt x="12" y="8"/>
                  </a:cubicBezTo>
                  <a:cubicBezTo>
                    <a:pt x="1" y="19"/>
                    <a:pt x="1" y="30"/>
                    <a:pt x="12" y="42"/>
                  </a:cubicBezTo>
                  <a:cubicBezTo>
                    <a:pt x="732" y="960"/>
                    <a:pt x="1827" y="1493"/>
                    <a:pt x="2985" y="1493"/>
                  </a:cubicBezTo>
                  <a:cubicBezTo>
                    <a:pt x="3021" y="1493"/>
                    <a:pt x="3057" y="1492"/>
                    <a:pt x="3093" y="1491"/>
                  </a:cubicBezTo>
                  <a:lnTo>
                    <a:pt x="3390" y="1491"/>
                  </a:lnTo>
                  <a:cubicBezTo>
                    <a:pt x="4303" y="1434"/>
                    <a:pt x="5193" y="1194"/>
                    <a:pt x="6003" y="784"/>
                  </a:cubicBezTo>
                  <a:cubicBezTo>
                    <a:pt x="6015" y="772"/>
                    <a:pt x="6026" y="749"/>
                    <a:pt x="6015" y="738"/>
                  </a:cubicBezTo>
                  <a:cubicBezTo>
                    <a:pt x="6003" y="727"/>
                    <a:pt x="5992" y="727"/>
                    <a:pt x="5981" y="727"/>
                  </a:cubicBezTo>
                  <a:cubicBezTo>
                    <a:pt x="5170" y="1137"/>
                    <a:pt x="4280" y="1377"/>
                    <a:pt x="3379" y="1434"/>
                  </a:cubicBezTo>
                  <a:cubicBezTo>
                    <a:pt x="3283" y="1440"/>
                    <a:pt x="3190" y="1443"/>
                    <a:pt x="3098" y="1443"/>
                  </a:cubicBezTo>
                  <a:cubicBezTo>
                    <a:pt x="1042" y="1443"/>
                    <a:pt x="69" y="30"/>
                    <a:pt x="58" y="19"/>
                  </a:cubicBezTo>
                  <a:cubicBezTo>
                    <a:pt x="51" y="6"/>
                    <a:pt x="40" y="0"/>
                    <a:pt x="31" y="0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963;p51"/>
            <p:cNvSpPr/>
            <p:nvPr/>
          </p:nvSpPr>
          <p:spPr>
            <a:xfrm>
              <a:off x="7849613" y="3544731"/>
              <a:ext cx="80434" cy="62118"/>
            </a:xfrm>
            <a:custGeom>
              <a:avLst/>
              <a:gdLst/>
              <a:ahLst/>
              <a:cxnLst/>
              <a:rect l="l" t="t" r="r" b="b"/>
              <a:pathLst>
                <a:path w="2626" h="2028" extrusionOk="0">
                  <a:moveTo>
                    <a:pt x="2596" y="0"/>
                  </a:moveTo>
                  <a:cubicBezTo>
                    <a:pt x="2586" y="0"/>
                    <a:pt x="2575" y="6"/>
                    <a:pt x="2569" y="19"/>
                  </a:cubicBezTo>
                  <a:cubicBezTo>
                    <a:pt x="2569" y="31"/>
                    <a:pt x="1656" y="1640"/>
                    <a:pt x="24" y="1971"/>
                  </a:cubicBezTo>
                  <a:cubicBezTo>
                    <a:pt x="1" y="1971"/>
                    <a:pt x="1" y="1982"/>
                    <a:pt x="1" y="2005"/>
                  </a:cubicBezTo>
                  <a:cubicBezTo>
                    <a:pt x="1" y="2016"/>
                    <a:pt x="12" y="2028"/>
                    <a:pt x="24" y="2028"/>
                  </a:cubicBezTo>
                  <a:lnTo>
                    <a:pt x="35" y="2028"/>
                  </a:lnTo>
                  <a:cubicBezTo>
                    <a:pt x="1690" y="1697"/>
                    <a:pt x="2614" y="53"/>
                    <a:pt x="2626" y="42"/>
                  </a:cubicBezTo>
                  <a:cubicBezTo>
                    <a:pt x="2626" y="31"/>
                    <a:pt x="2626" y="8"/>
                    <a:pt x="2614" y="8"/>
                  </a:cubicBezTo>
                  <a:cubicBezTo>
                    <a:pt x="2609" y="3"/>
                    <a:pt x="2603" y="0"/>
                    <a:pt x="2596" y="0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964;p51"/>
            <p:cNvSpPr/>
            <p:nvPr/>
          </p:nvSpPr>
          <p:spPr>
            <a:xfrm>
              <a:off x="7845785" y="3556002"/>
              <a:ext cx="9802" cy="75319"/>
            </a:xfrm>
            <a:custGeom>
              <a:avLst/>
              <a:gdLst/>
              <a:ahLst/>
              <a:cxnLst/>
              <a:rect l="l" t="t" r="r" b="b"/>
              <a:pathLst>
                <a:path w="320" h="2459" extrusionOk="0">
                  <a:moveTo>
                    <a:pt x="32" y="0"/>
                  </a:moveTo>
                  <a:cubicBezTo>
                    <a:pt x="29" y="0"/>
                    <a:pt x="26" y="2"/>
                    <a:pt x="23" y="5"/>
                  </a:cubicBezTo>
                  <a:cubicBezTo>
                    <a:pt x="0" y="5"/>
                    <a:pt x="0" y="16"/>
                    <a:pt x="0" y="28"/>
                  </a:cubicBezTo>
                  <a:cubicBezTo>
                    <a:pt x="263" y="1877"/>
                    <a:pt x="46" y="2413"/>
                    <a:pt x="46" y="2413"/>
                  </a:cubicBezTo>
                  <a:cubicBezTo>
                    <a:pt x="34" y="2424"/>
                    <a:pt x="46" y="2447"/>
                    <a:pt x="57" y="2459"/>
                  </a:cubicBezTo>
                  <a:lnTo>
                    <a:pt x="69" y="2459"/>
                  </a:lnTo>
                  <a:cubicBezTo>
                    <a:pt x="80" y="2459"/>
                    <a:pt x="92" y="2447"/>
                    <a:pt x="92" y="2436"/>
                  </a:cubicBezTo>
                  <a:cubicBezTo>
                    <a:pt x="103" y="2413"/>
                    <a:pt x="320" y="1877"/>
                    <a:pt x="57" y="28"/>
                  </a:cubicBezTo>
                  <a:cubicBezTo>
                    <a:pt x="49" y="11"/>
                    <a:pt x="41" y="0"/>
                    <a:pt x="32" y="0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965;p51"/>
            <p:cNvSpPr/>
            <p:nvPr/>
          </p:nvSpPr>
          <p:spPr>
            <a:xfrm>
              <a:off x="7829705" y="3397717"/>
              <a:ext cx="15070" cy="139948"/>
            </a:xfrm>
            <a:custGeom>
              <a:avLst/>
              <a:gdLst/>
              <a:ahLst/>
              <a:cxnLst/>
              <a:rect l="l" t="t" r="r" b="b"/>
              <a:pathLst>
                <a:path w="492" h="4569" extrusionOk="0">
                  <a:moveTo>
                    <a:pt x="23" y="0"/>
                  </a:moveTo>
                  <a:cubicBezTo>
                    <a:pt x="8" y="0"/>
                    <a:pt x="0" y="17"/>
                    <a:pt x="0" y="26"/>
                  </a:cubicBezTo>
                  <a:cubicBezTo>
                    <a:pt x="57" y="1532"/>
                    <a:pt x="206" y="3039"/>
                    <a:pt x="434" y="4534"/>
                  </a:cubicBezTo>
                  <a:cubicBezTo>
                    <a:pt x="434" y="4557"/>
                    <a:pt x="445" y="4568"/>
                    <a:pt x="457" y="4568"/>
                  </a:cubicBezTo>
                  <a:lnTo>
                    <a:pt x="468" y="4568"/>
                  </a:lnTo>
                  <a:cubicBezTo>
                    <a:pt x="480" y="4557"/>
                    <a:pt x="491" y="4545"/>
                    <a:pt x="491" y="4534"/>
                  </a:cubicBezTo>
                  <a:cubicBezTo>
                    <a:pt x="263" y="3039"/>
                    <a:pt x="114" y="1532"/>
                    <a:pt x="57" y="26"/>
                  </a:cubicBezTo>
                  <a:cubicBezTo>
                    <a:pt x="57" y="17"/>
                    <a:pt x="50" y="0"/>
                    <a:pt x="41" y="0"/>
                  </a:cubicBezTo>
                  <a:cubicBezTo>
                    <a:pt x="39" y="0"/>
                    <a:pt x="37" y="1"/>
                    <a:pt x="35" y="3"/>
                  </a:cubicBezTo>
                  <a:cubicBezTo>
                    <a:pt x="30" y="1"/>
                    <a:pt x="26" y="0"/>
                    <a:pt x="23" y="0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966;p51"/>
            <p:cNvSpPr/>
            <p:nvPr/>
          </p:nvSpPr>
          <p:spPr>
            <a:xfrm>
              <a:off x="7533653" y="3354103"/>
              <a:ext cx="59085" cy="169231"/>
            </a:xfrm>
            <a:custGeom>
              <a:avLst/>
              <a:gdLst/>
              <a:ahLst/>
              <a:cxnLst/>
              <a:rect l="l" t="t" r="r" b="b"/>
              <a:pathLst>
                <a:path w="1929" h="5525" extrusionOk="0">
                  <a:moveTo>
                    <a:pt x="1792" y="1"/>
                  </a:moveTo>
                  <a:cubicBezTo>
                    <a:pt x="1780" y="1"/>
                    <a:pt x="1758" y="12"/>
                    <a:pt x="1769" y="24"/>
                  </a:cubicBezTo>
                  <a:cubicBezTo>
                    <a:pt x="1769" y="58"/>
                    <a:pt x="1872" y="2762"/>
                    <a:pt x="1313" y="3653"/>
                  </a:cubicBezTo>
                  <a:cubicBezTo>
                    <a:pt x="753" y="4531"/>
                    <a:pt x="23" y="5479"/>
                    <a:pt x="12" y="5490"/>
                  </a:cubicBezTo>
                  <a:cubicBezTo>
                    <a:pt x="0" y="5490"/>
                    <a:pt x="0" y="5513"/>
                    <a:pt x="12" y="5524"/>
                  </a:cubicBezTo>
                  <a:lnTo>
                    <a:pt x="57" y="5524"/>
                  </a:lnTo>
                  <a:cubicBezTo>
                    <a:pt x="69" y="5513"/>
                    <a:pt x="799" y="4566"/>
                    <a:pt x="1358" y="3675"/>
                  </a:cubicBezTo>
                  <a:cubicBezTo>
                    <a:pt x="1929" y="2785"/>
                    <a:pt x="1826" y="138"/>
                    <a:pt x="1826" y="24"/>
                  </a:cubicBezTo>
                  <a:cubicBezTo>
                    <a:pt x="1826" y="12"/>
                    <a:pt x="1803" y="1"/>
                    <a:pt x="1792" y="1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967;p51"/>
            <p:cNvSpPr/>
            <p:nvPr/>
          </p:nvSpPr>
          <p:spPr>
            <a:xfrm>
              <a:off x="7533653" y="3477595"/>
              <a:ext cx="52102" cy="45731"/>
            </a:xfrm>
            <a:custGeom>
              <a:avLst/>
              <a:gdLst/>
              <a:ahLst/>
              <a:cxnLst/>
              <a:rect l="l" t="t" r="r" b="b"/>
              <a:pathLst>
                <a:path w="1701" h="1493" extrusionOk="0">
                  <a:moveTo>
                    <a:pt x="1672" y="0"/>
                  </a:moveTo>
                  <a:cubicBezTo>
                    <a:pt x="1666" y="0"/>
                    <a:pt x="1661" y="3"/>
                    <a:pt x="1655" y="9"/>
                  </a:cubicBezTo>
                  <a:cubicBezTo>
                    <a:pt x="1324" y="328"/>
                    <a:pt x="23" y="1435"/>
                    <a:pt x="12" y="1447"/>
                  </a:cubicBezTo>
                  <a:cubicBezTo>
                    <a:pt x="0" y="1458"/>
                    <a:pt x="0" y="1469"/>
                    <a:pt x="12" y="1481"/>
                  </a:cubicBezTo>
                  <a:cubicBezTo>
                    <a:pt x="12" y="1492"/>
                    <a:pt x="23" y="1492"/>
                    <a:pt x="34" y="1492"/>
                  </a:cubicBezTo>
                  <a:lnTo>
                    <a:pt x="46" y="1492"/>
                  </a:lnTo>
                  <a:cubicBezTo>
                    <a:pt x="57" y="1469"/>
                    <a:pt x="1358" y="374"/>
                    <a:pt x="1689" y="43"/>
                  </a:cubicBezTo>
                  <a:cubicBezTo>
                    <a:pt x="1701" y="31"/>
                    <a:pt x="1701" y="20"/>
                    <a:pt x="1689" y="9"/>
                  </a:cubicBezTo>
                  <a:cubicBezTo>
                    <a:pt x="1683" y="3"/>
                    <a:pt x="1678" y="0"/>
                    <a:pt x="1672" y="0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968;p51"/>
            <p:cNvSpPr/>
            <p:nvPr/>
          </p:nvSpPr>
          <p:spPr>
            <a:xfrm>
              <a:off x="7468630" y="3310765"/>
              <a:ext cx="54920" cy="137069"/>
            </a:xfrm>
            <a:custGeom>
              <a:avLst/>
              <a:gdLst/>
              <a:ahLst/>
              <a:cxnLst/>
              <a:rect l="l" t="t" r="r" b="b"/>
              <a:pathLst>
                <a:path w="1793" h="4475" extrusionOk="0">
                  <a:moveTo>
                    <a:pt x="1701" y="1"/>
                  </a:moveTo>
                  <a:cubicBezTo>
                    <a:pt x="1678" y="1"/>
                    <a:pt x="1667" y="12"/>
                    <a:pt x="1667" y="35"/>
                  </a:cubicBezTo>
                  <a:cubicBezTo>
                    <a:pt x="1735" y="1655"/>
                    <a:pt x="1142" y="3242"/>
                    <a:pt x="23" y="4429"/>
                  </a:cubicBezTo>
                  <a:cubicBezTo>
                    <a:pt x="0" y="4429"/>
                    <a:pt x="0" y="4451"/>
                    <a:pt x="23" y="4463"/>
                  </a:cubicBezTo>
                  <a:cubicBezTo>
                    <a:pt x="23" y="4463"/>
                    <a:pt x="35" y="4474"/>
                    <a:pt x="35" y="4474"/>
                  </a:cubicBezTo>
                  <a:cubicBezTo>
                    <a:pt x="46" y="4474"/>
                    <a:pt x="58" y="4463"/>
                    <a:pt x="58" y="4463"/>
                  </a:cubicBezTo>
                  <a:cubicBezTo>
                    <a:pt x="1199" y="3264"/>
                    <a:pt x="1792" y="1667"/>
                    <a:pt x="1724" y="23"/>
                  </a:cubicBezTo>
                  <a:cubicBezTo>
                    <a:pt x="1724" y="12"/>
                    <a:pt x="1712" y="1"/>
                    <a:pt x="1701" y="1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969;p51"/>
            <p:cNvSpPr/>
            <p:nvPr/>
          </p:nvSpPr>
          <p:spPr>
            <a:xfrm>
              <a:off x="7533745" y="3729846"/>
              <a:ext cx="312089" cy="20675"/>
            </a:xfrm>
            <a:custGeom>
              <a:avLst/>
              <a:gdLst/>
              <a:ahLst/>
              <a:cxnLst/>
              <a:rect l="l" t="t" r="r" b="b"/>
              <a:pathLst>
                <a:path w="10189" h="675" extrusionOk="0">
                  <a:moveTo>
                    <a:pt x="7210" y="1"/>
                  </a:moveTo>
                  <a:cubicBezTo>
                    <a:pt x="6342" y="1"/>
                    <a:pt x="5041" y="149"/>
                    <a:pt x="3786" y="286"/>
                  </a:cubicBezTo>
                  <a:cubicBezTo>
                    <a:pt x="2608" y="420"/>
                    <a:pt x="1468" y="548"/>
                    <a:pt x="745" y="548"/>
                  </a:cubicBezTo>
                  <a:cubicBezTo>
                    <a:pt x="417" y="548"/>
                    <a:pt x="175" y="521"/>
                    <a:pt x="54" y="457"/>
                  </a:cubicBezTo>
                  <a:cubicBezTo>
                    <a:pt x="51" y="456"/>
                    <a:pt x="47" y="455"/>
                    <a:pt x="44" y="455"/>
                  </a:cubicBezTo>
                  <a:cubicBezTo>
                    <a:pt x="16" y="455"/>
                    <a:pt x="1" y="494"/>
                    <a:pt x="31" y="514"/>
                  </a:cubicBezTo>
                  <a:cubicBezTo>
                    <a:pt x="156" y="578"/>
                    <a:pt x="401" y="605"/>
                    <a:pt x="731" y="605"/>
                  </a:cubicBezTo>
                  <a:cubicBezTo>
                    <a:pt x="1459" y="605"/>
                    <a:pt x="2604" y="477"/>
                    <a:pt x="3797" y="343"/>
                  </a:cubicBezTo>
                  <a:cubicBezTo>
                    <a:pt x="5053" y="206"/>
                    <a:pt x="6342" y="58"/>
                    <a:pt x="7210" y="58"/>
                  </a:cubicBezTo>
                  <a:lnTo>
                    <a:pt x="7244" y="58"/>
                  </a:lnTo>
                  <a:cubicBezTo>
                    <a:pt x="9264" y="69"/>
                    <a:pt x="10143" y="674"/>
                    <a:pt x="10154" y="674"/>
                  </a:cubicBezTo>
                  <a:lnTo>
                    <a:pt x="10165" y="674"/>
                  </a:lnTo>
                  <a:cubicBezTo>
                    <a:pt x="10177" y="674"/>
                    <a:pt x="10177" y="674"/>
                    <a:pt x="10188" y="663"/>
                  </a:cubicBezTo>
                  <a:cubicBezTo>
                    <a:pt x="10188" y="663"/>
                    <a:pt x="10188" y="640"/>
                    <a:pt x="10188" y="628"/>
                  </a:cubicBezTo>
                  <a:cubicBezTo>
                    <a:pt x="10177" y="617"/>
                    <a:pt x="9287" y="12"/>
                    <a:pt x="7244" y="1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970;p51"/>
            <p:cNvSpPr/>
            <p:nvPr/>
          </p:nvSpPr>
          <p:spPr>
            <a:xfrm>
              <a:off x="7545169" y="3611438"/>
              <a:ext cx="94065" cy="86285"/>
            </a:xfrm>
            <a:custGeom>
              <a:avLst/>
              <a:gdLst/>
              <a:ahLst/>
              <a:cxnLst/>
              <a:rect l="l" t="t" r="r" b="b"/>
              <a:pathLst>
                <a:path w="3071" h="2817" extrusionOk="0">
                  <a:moveTo>
                    <a:pt x="35" y="1"/>
                  </a:moveTo>
                  <a:cubicBezTo>
                    <a:pt x="26" y="1"/>
                    <a:pt x="18" y="4"/>
                    <a:pt x="12" y="9"/>
                  </a:cubicBezTo>
                  <a:cubicBezTo>
                    <a:pt x="1" y="21"/>
                    <a:pt x="1" y="44"/>
                    <a:pt x="12" y="55"/>
                  </a:cubicBezTo>
                  <a:cubicBezTo>
                    <a:pt x="845" y="1151"/>
                    <a:pt x="1861" y="2086"/>
                    <a:pt x="3036" y="2817"/>
                  </a:cubicBezTo>
                  <a:lnTo>
                    <a:pt x="3048" y="2817"/>
                  </a:lnTo>
                  <a:cubicBezTo>
                    <a:pt x="3059" y="2817"/>
                    <a:pt x="3059" y="2817"/>
                    <a:pt x="3071" y="2805"/>
                  </a:cubicBezTo>
                  <a:cubicBezTo>
                    <a:pt x="3071" y="2794"/>
                    <a:pt x="3071" y="2771"/>
                    <a:pt x="3059" y="2760"/>
                  </a:cubicBezTo>
                  <a:cubicBezTo>
                    <a:pt x="1895" y="2041"/>
                    <a:pt x="880" y="1105"/>
                    <a:pt x="58" y="9"/>
                  </a:cubicBezTo>
                  <a:cubicBezTo>
                    <a:pt x="52" y="4"/>
                    <a:pt x="44" y="1"/>
                    <a:pt x="35" y="1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971;p51"/>
            <p:cNvSpPr/>
            <p:nvPr/>
          </p:nvSpPr>
          <p:spPr>
            <a:xfrm>
              <a:off x="7548661" y="3636032"/>
              <a:ext cx="44781" cy="85121"/>
            </a:xfrm>
            <a:custGeom>
              <a:avLst/>
              <a:gdLst/>
              <a:ahLst/>
              <a:cxnLst/>
              <a:rect l="l" t="t" r="r" b="b"/>
              <a:pathLst>
                <a:path w="1462" h="2779" extrusionOk="0">
                  <a:moveTo>
                    <a:pt x="33" y="1"/>
                  </a:moveTo>
                  <a:cubicBezTo>
                    <a:pt x="30" y="1"/>
                    <a:pt x="27" y="2"/>
                    <a:pt x="24" y="5"/>
                  </a:cubicBezTo>
                  <a:cubicBezTo>
                    <a:pt x="1" y="5"/>
                    <a:pt x="1" y="17"/>
                    <a:pt x="1" y="40"/>
                  </a:cubicBezTo>
                  <a:cubicBezTo>
                    <a:pt x="229" y="1055"/>
                    <a:pt x="720" y="1991"/>
                    <a:pt x="1405" y="2778"/>
                  </a:cubicBezTo>
                  <a:lnTo>
                    <a:pt x="1450" y="2778"/>
                  </a:lnTo>
                  <a:cubicBezTo>
                    <a:pt x="1462" y="2767"/>
                    <a:pt x="1462" y="2744"/>
                    <a:pt x="1450" y="2733"/>
                  </a:cubicBezTo>
                  <a:cubicBezTo>
                    <a:pt x="766" y="1957"/>
                    <a:pt x="286" y="1032"/>
                    <a:pt x="58" y="28"/>
                  </a:cubicBezTo>
                  <a:cubicBezTo>
                    <a:pt x="50" y="11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972;p51"/>
            <p:cNvSpPr/>
            <p:nvPr/>
          </p:nvSpPr>
          <p:spPr>
            <a:xfrm>
              <a:off x="7500207" y="3432480"/>
              <a:ext cx="60035" cy="33509"/>
            </a:xfrm>
            <a:custGeom>
              <a:avLst/>
              <a:gdLst/>
              <a:ahLst/>
              <a:cxnLst/>
              <a:rect l="l" t="t" r="r" b="b"/>
              <a:pathLst>
                <a:path w="1960" h="1094" extrusionOk="0">
                  <a:moveTo>
                    <a:pt x="1925" y="1"/>
                  </a:moveTo>
                  <a:cubicBezTo>
                    <a:pt x="1917" y="1"/>
                    <a:pt x="1908" y="4"/>
                    <a:pt x="1902" y="9"/>
                  </a:cubicBezTo>
                  <a:cubicBezTo>
                    <a:pt x="1377" y="500"/>
                    <a:pt x="738" y="854"/>
                    <a:pt x="42" y="1025"/>
                  </a:cubicBezTo>
                  <a:cubicBezTo>
                    <a:pt x="1" y="1036"/>
                    <a:pt x="6" y="1084"/>
                    <a:pt x="34" y="1084"/>
                  </a:cubicBezTo>
                  <a:cubicBezTo>
                    <a:pt x="36" y="1084"/>
                    <a:pt x="39" y="1083"/>
                    <a:pt x="42" y="1082"/>
                  </a:cubicBezTo>
                  <a:lnTo>
                    <a:pt x="54" y="1094"/>
                  </a:lnTo>
                  <a:cubicBezTo>
                    <a:pt x="761" y="922"/>
                    <a:pt x="1423" y="557"/>
                    <a:pt x="1948" y="44"/>
                  </a:cubicBezTo>
                  <a:cubicBezTo>
                    <a:pt x="1959" y="32"/>
                    <a:pt x="1959" y="9"/>
                    <a:pt x="1948" y="9"/>
                  </a:cubicBezTo>
                  <a:cubicBezTo>
                    <a:pt x="1942" y="4"/>
                    <a:pt x="1934" y="1"/>
                    <a:pt x="1925" y="1"/>
                  </a:cubicBezTo>
                  <a:close/>
                </a:path>
              </a:pathLst>
            </a:custGeom>
            <a:solidFill>
              <a:srgbClr val="B570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973;p51"/>
            <p:cNvSpPr/>
            <p:nvPr/>
          </p:nvSpPr>
          <p:spPr>
            <a:xfrm>
              <a:off x="7358522" y="3014011"/>
              <a:ext cx="47936" cy="21012"/>
            </a:xfrm>
            <a:custGeom>
              <a:avLst/>
              <a:gdLst/>
              <a:ahLst/>
              <a:cxnLst/>
              <a:rect l="l" t="t" r="r" b="b"/>
              <a:pathLst>
                <a:path w="1565" h="686" fill="none" extrusionOk="0">
                  <a:moveTo>
                    <a:pt x="1" y="685"/>
                  </a:moveTo>
                  <a:cubicBezTo>
                    <a:pt x="1" y="685"/>
                    <a:pt x="891" y="1"/>
                    <a:pt x="1564" y="514"/>
                  </a:cubicBezTo>
                </a:path>
              </a:pathLst>
            </a:custGeom>
            <a:noFill/>
            <a:ln w="1700" cap="rnd" cmpd="sng">
              <a:solidFill>
                <a:srgbClr val="6C4820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974;p51"/>
            <p:cNvSpPr/>
            <p:nvPr/>
          </p:nvSpPr>
          <p:spPr>
            <a:xfrm>
              <a:off x="7826213" y="3039524"/>
              <a:ext cx="56298" cy="135323"/>
            </a:xfrm>
            <a:custGeom>
              <a:avLst/>
              <a:gdLst/>
              <a:ahLst/>
              <a:cxnLst/>
              <a:rect l="l" t="t" r="r" b="b"/>
              <a:pathLst>
                <a:path w="1838" h="4418" fill="none" extrusionOk="0">
                  <a:moveTo>
                    <a:pt x="0" y="1"/>
                  </a:moveTo>
                  <a:cubicBezTo>
                    <a:pt x="1084" y="24"/>
                    <a:pt x="1769" y="1165"/>
                    <a:pt x="1278" y="2135"/>
                  </a:cubicBezTo>
                  <a:cubicBezTo>
                    <a:pt x="1244" y="2192"/>
                    <a:pt x="1221" y="2272"/>
                    <a:pt x="1210" y="2340"/>
                  </a:cubicBezTo>
                  <a:cubicBezTo>
                    <a:pt x="1210" y="2454"/>
                    <a:pt x="1256" y="2557"/>
                    <a:pt x="1335" y="2637"/>
                  </a:cubicBezTo>
                  <a:cubicBezTo>
                    <a:pt x="1552" y="2922"/>
                    <a:pt x="1769" y="3230"/>
                    <a:pt x="1803" y="3584"/>
                  </a:cubicBezTo>
                  <a:cubicBezTo>
                    <a:pt x="1838" y="3938"/>
                    <a:pt x="1644" y="4349"/>
                    <a:pt x="1301" y="4417"/>
                  </a:cubicBezTo>
                </a:path>
              </a:pathLst>
            </a:custGeom>
            <a:noFill/>
            <a:ln w="2850" cap="flat" cmpd="sng">
              <a:solidFill>
                <a:srgbClr val="6D4339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975;p51"/>
            <p:cNvSpPr/>
            <p:nvPr/>
          </p:nvSpPr>
          <p:spPr>
            <a:xfrm>
              <a:off x="7541953" y="3111194"/>
              <a:ext cx="32253" cy="113821"/>
            </a:xfrm>
            <a:custGeom>
              <a:avLst/>
              <a:gdLst/>
              <a:ahLst/>
              <a:cxnLst/>
              <a:rect l="l" t="t" r="r" b="b"/>
              <a:pathLst>
                <a:path w="1053" h="3716" extrusionOk="0">
                  <a:moveTo>
                    <a:pt x="1053" y="0"/>
                  </a:moveTo>
                  <a:lnTo>
                    <a:pt x="836" y="331"/>
                  </a:lnTo>
                  <a:cubicBezTo>
                    <a:pt x="676" y="548"/>
                    <a:pt x="482" y="719"/>
                    <a:pt x="254" y="856"/>
                  </a:cubicBezTo>
                  <a:cubicBezTo>
                    <a:pt x="140" y="1153"/>
                    <a:pt x="72" y="1472"/>
                    <a:pt x="60" y="1803"/>
                  </a:cubicBezTo>
                  <a:cubicBezTo>
                    <a:pt x="1" y="2575"/>
                    <a:pt x="370" y="3715"/>
                    <a:pt x="581" y="3715"/>
                  </a:cubicBezTo>
                  <a:cubicBezTo>
                    <a:pt x="614" y="3715"/>
                    <a:pt x="642" y="3689"/>
                    <a:pt x="665" y="3629"/>
                  </a:cubicBezTo>
                  <a:cubicBezTo>
                    <a:pt x="825" y="3196"/>
                    <a:pt x="733" y="982"/>
                    <a:pt x="733" y="982"/>
                  </a:cubicBezTo>
                  <a:cubicBezTo>
                    <a:pt x="825" y="879"/>
                    <a:pt x="950" y="400"/>
                    <a:pt x="1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976;p51"/>
            <p:cNvSpPr/>
            <p:nvPr/>
          </p:nvSpPr>
          <p:spPr>
            <a:xfrm>
              <a:off x="7554970" y="3026936"/>
              <a:ext cx="296100" cy="317602"/>
            </a:xfrm>
            <a:custGeom>
              <a:avLst/>
              <a:gdLst/>
              <a:ahLst/>
              <a:cxnLst/>
              <a:rect l="l" t="t" r="r" b="b"/>
              <a:pathLst>
                <a:path w="9667" h="10369" extrusionOk="0">
                  <a:moveTo>
                    <a:pt x="4374" y="0"/>
                  </a:moveTo>
                  <a:cubicBezTo>
                    <a:pt x="2168" y="0"/>
                    <a:pt x="760" y="948"/>
                    <a:pt x="457" y="2649"/>
                  </a:cubicBezTo>
                  <a:cubicBezTo>
                    <a:pt x="457" y="2649"/>
                    <a:pt x="0" y="4406"/>
                    <a:pt x="274" y="6860"/>
                  </a:cubicBezTo>
                  <a:cubicBezTo>
                    <a:pt x="484" y="8716"/>
                    <a:pt x="2127" y="10369"/>
                    <a:pt x="4365" y="10369"/>
                  </a:cubicBezTo>
                  <a:cubicBezTo>
                    <a:pt x="4439" y="10369"/>
                    <a:pt x="4513" y="10367"/>
                    <a:pt x="4588" y="10363"/>
                  </a:cubicBezTo>
                  <a:cubicBezTo>
                    <a:pt x="6802" y="10260"/>
                    <a:pt x="8993" y="9119"/>
                    <a:pt x="9335" y="5958"/>
                  </a:cubicBezTo>
                  <a:cubicBezTo>
                    <a:pt x="9666" y="2797"/>
                    <a:pt x="8423" y="446"/>
                    <a:pt x="5547" y="81"/>
                  </a:cubicBezTo>
                  <a:cubicBezTo>
                    <a:pt x="5134" y="27"/>
                    <a:pt x="4743" y="0"/>
                    <a:pt x="4374" y="0"/>
                  </a:cubicBezTo>
                  <a:close/>
                </a:path>
              </a:pathLst>
            </a:custGeom>
            <a:solidFill>
              <a:srgbClr val="FEA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977;p51"/>
            <p:cNvSpPr/>
            <p:nvPr/>
          </p:nvSpPr>
          <p:spPr>
            <a:xfrm>
              <a:off x="7720301" y="3221668"/>
              <a:ext cx="71674" cy="40769"/>
            </a:xfrm>
            <a:custGeom>
              <a:avLst/>
              <a:gdLst/>
              <a:ahLst/>
              <a:cxnLst/>
              <a:rect l="l" t="t" r="r" b="b"/>
              <a:pathLst>
                <a:path w="2340" h="1331" extrusionOk="0">
                  <a:moveTo>
                    <a:pt x="1551" y="1"/>
                  </a:moveTo>
                  <a:cubicBezTo>
                    <a:pt x="1379" y="1"/>
                    <a:pt x="1187" y="30"/>
                    <a:pt x="993" y="91"/>
                  </a:cubicBezTo>
                  <a:cubicBezTo>
                    <a:pt x="400" y="285"/>
                    <a:pt x="0" y="684"/>
                    <a:pt x="103" y="1004"/>
                  </a:cubicBezTo>
                  <a:cubicBezTo>
                    <a:pt x="170" y="1214"/>
                    <a:pt x="435" y="1330"/>
                    <a:pt x="774" y="1330"/>
                  </a:cubicBezTo>
                  <a:cubicBezTo>
                    <a:pt x="951" y="1330"/>
                    <a:pt x="1147" y="1299"/>
                    <a:pt x="1347" y="1232"/>
                  </a:cubicBezTo>
                  <a:cubicBezTo>
                    <a:pt x="1940" y="1049"/>
                    <a:pt x="2340" y="639"/>
                    <a:pt x="2237" y="330"/>
                  </a:cubicBezTo>
                  <a:cubicBezTo>
                    <a:pt x="2169" y="117"/>
                    <a:pt x="1897" y="1"/>
                    <a:pt x="1551" y="1"/>
                  </a:cubicBezTo>
                  <a:close/>
                </a:path>
              </a:pathLst>
            </a:custGeom>
            <a:solidFill>
              <a:srgbClr val="F78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978;p51"/>
            <p:cNvSpPr/>
            <p:nvPr/>
          </p:nvSpPr>
          <p:spPr>
            <a:xfrm>
              <a:off x="7575246" y="3238728"/>
              <a:ext cx="70633" cy="37154"/>
            </a:xfrm>
            <a:custGeom>
              <a:avLst/>
              <a:gdLst/>
              <a:ahLst/>
              <a:cxnLst/>
              <a:rect l="l" t="t" r="r" b="b"/>
              <a:pathLst>
                <a:path w="2306" h="1213" extrusionOk="0">
                  <a:moveTo>
                    <a:pt x="984" y="0"/>
                  </a:moveTo>
                  <a:cubicBezTo>
                    <a:pt x="470" y="0"/>
                    <a:pt x="64" y="203"/>
                    <a:pt x="34" y="492"/>
                  </a:cubicBezTo>
                  <a:cubicBezTo>
                    <a:pt x="0" y="823"/>
                    <a:pt x="480" y="1143"/>
                    <a:pt x="1096" y="1200"/>
                  </a:cubicBezTo>
                  <a:cubicBezTo>
                    <a:pt x="1171" y="1209"/>
                    <a:pt x="1246" y="1213"/>
                    <a:pt x="1318" y="1213"/>
                  </a:cubicBezTo>
                  <a:cubicBezTo>
                    <a:pt x="1827" y="1213"/>
                    <a:pt x="2241" y="1010"/>
                    <a:pt x="2271" y="721"/>
                  </a:cubicBezTo>
                  <a:cubicBezTo>
                    <a:pt x="2305" y="390"/>
                    <a:pt x="1826" y="82"/>
                    <a:pt x="1210" y="13"/>
                  </a:cubicBezTo>
                  <a:cubicBezTo>
                    <a:pt x="1133" y="5"/>
                    <a:pt x="1058" y="0"/>
                    <a:pt x="984" y="0"/>
                  </a:cubicBezTo>
                  <a:close/>
                </a:path>
              </a:pathLst>
            </a:custGeom>
            <a:solidFill>
              <a:srgbClr val="F78A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979;p51"/>
            <p:cNvSpPr/>
            <p:nvPr/>
          </p:nvSpPr>
          <p:spPr>
            <a:xfrm>
              <a:off x="7648631" y="3070979"/>
              <a:ext cx="398" cy="735"/>
            </a:xfrm>
            <a:custGeom>
              <a:avLst/>
              <a:gdLst/>
              <a:ahLst/>
              <a:cxnLst/>
              <a:rect l="l" t="t" r="r" b="b"/>
              <a:pathLst>
                <a:path w="13" h="24" extrusionOk="0">
                  <a:moveTo>
                    <a:pt x="1" y="24"/>
                  </a:moveTo>
                  <a:lnTo>
                    <a:pt x="12" y="1"/>
                  </a:lnTo>
                  <a:close/>
                </a:path>
              </a:pathLst>
            </a:custGeom>
            <a:solidFill>
              <a:srgbClr val="855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980;p51"/>
            <p:cNvSpPr/>
            <p:nvPr/>
          </p:nvSpPr>
          <p:spPr>
            <a:xfrm>
              <a:off x="7501034" y="2958085"/>
              <a:ext cx="389552" cy="344067"/>
            </a:xfrm>
            <a:custGeom>
              <a:avLst/>
              <a:gdLst/>
              <a:ahLst/>
              <a:cxnLst/>
              <a:rect l="l" t="t" r="r" b="b"/>
              <a:pathLst>
                <a:path w="12718" h="11233" extrusionOk="0">
                  <a:moveTo>
                    <a:pt x="9347" y="1"/>
                  </a:moveTo>
                  <a:cubicBezTo>
                    <a:pt x="9345" y="1"/>
                    <a:pt x="9342" y="1"/>
                    <a:pt x="9339" y="1"/>
                  </a:cubicBezTo>
                  <a:cubicBezTo>
                    <a:pt x="8905" y="35"/>
                    <a:pt x="9328" y="1416"/>
                    <a:pt x="9328" y="1416"/>
                  </a:cubicBezTo>
                  <a:cubicBezTo>
                    <a:pt x="8997" y="1028"/>
                    <a:pt x="8540" y="754"/>
                    <a:pt x="8027" y="674"/>
                  </a:cubicBezTo>
                  <a:cubicBezTo>
                    <a:pt x="7656" y="619"/>
                    <a:pt x="7355" y="597"/>
                    <a:pt x="7102" y="597"/>
                  </a:cubicBezTo>
                  <a:cubicBezTo>
                    <a:pt x="6224" y="597"/>
                    <a:pt x="5934" y="857"/>
                    <a:pt x="5327" y="857"/>
                  </a:cubicBezTo>
                  <a:cubicBezTo>
                    <a:pt x="5207" y="857"/>
                    <a:pt x="5074" y="847"/>
                    <a:pt x="4922" y="822"/>
                  </a:cubicBezTo>
                  <a:cubicBezTo>
                    <a:pt x="4523" y="771"/>
                    <a:pt x="3505" y="360"/>
                    <a:pt x="2826" y="360"/>
                  </a:cubicBezTo>
                  <a:cubicBezTo>
                    <a:pt x="2593" y="360"/>
                    <a:pt x="2400" y="409"/>
                    <a:pt x="2286" y="537"/>
                  </a:cubicBezTo>
                  <a:cubicBezTo>
                    <a:pt x="1841" y="1051"/>
                    <a:pt x="2572" y="1633"/>
                    <a:pt x="2572" y="1633"/>
                  </a:cubicBezTo>
                  <a:cubicBezTo>
                    <a:pt x="2537" y="1637"/>
                    <a:pt x="2496" y="1639"/>
                    <a:pt x="2452" y="1639"/>
                  </a:cubicBezTo>
                  <a:cubicBezTo>
                    <a:pt x="2235" y="1639"/>
                    <a:pt x="1914" y="1598"/>
                    <a:pt x="1599" y="1598"/>
                  </a:cubicBezTo>
                  <a:cubicBezTo>
                    <a:pt x="1260" y="1598"/>
                    <a:pt x="928" y="1645"/>
                    <a:pt x="734" y="1838"/>
                  </a:cubicBezTo>
                  <a:cubicBezTo>
                    <a:pt x="323" y="2260"/>
                    <a:pt x="609" y="2831"/>
                    <a:pt x="609" y="2831"/>
                  </a:cubicBezTo>
                  <a:cubicBezTo>
                    <a:pt x="609" y="2831"/>
                    <a:pt x="501" y="2798"/>
                    <a:pt x="385" y="2798"/>
                  </a:cubicBezTo>
                  <a:cubicBezTo>
                    <a:pt x="202" y="2798"/>
                    <a:pt x="0" y="2880"/>
                    <a:pt x="175" y="3299"/>
                  </a:cubicBezTo>
                  <a:cubicBezTo>
                    <a:pt x="335" y="3687"/>
                    <a:pt x="666" y="3984"/>
                    <a:pt x="1077" y="4086"/>
                  </a:cubicBezTo>
                  <a:cubicBezTo>
                    <a:pt x="1077" y="4086"/>
                    <a:pt x="609" y="4543"/>
                    <a:pt x="677" y="5148"/>
                  </a:cubicBezTo>
                  <a:cubicBezTo>
                    <a:pt x="725" y="5703"/>
                    <a:pt x="997" y="5834"/>
                    <a:pt x="1242" y="5834"/>
                  </a:cubicBezTo>
                  <a:cubicBezTo>
                    <a:pt x="1461" y="5834"/>
                    <a:pt x="1659" y="5730"/>
                    <a:pt x="1659" y="5730"/>
                  </a:cubicBezTo>
                  <a:lnTo>
                    <a:pt x="1659" y="5730"/>
                  </a:lnTo>
                  <a:cubicBezTo>
                    <a:pt x="1636" y="5764"/>
                    <a:pt x="1602" y="5810"/>
                    <a:pt x="1590" y="5855"/>
                  </a:cubicBezTo>
                  <a:cubicBezTo>
                    <a:pt x="1818" y="5718"/>
                    <a:pt x="2024" y="5547"/>
                    <a:pt x="2184" y="5330"/>
                  </a:cubicBezTo>
                  <a:lnTo>
                    <a:pt x="2389" y="4999"/>
                  </a:lnTo>
                  <a:cubicBezTo>
                    <a:pt x="2465" y="4695"/>
                    <a:pt x="2531" y="4422"/>
                    <a:pt x="2537" y="4396"/>
                  </a:cubicBezTo>
                  <a:lnTo>
                    <a:pt x="2537" y="4396"/>
                  </a:lnTo>
                  <a:cubicBezTo>
                    <a:pt x="2527" y="4438"/>
                    <a:pt x="2381" y="5103"/>
                    <a:pt x="3019" y="5103"/>
                  </a:cubicBezTo>
                  <a:cubicBezTo>
                    <a:pt x="3030" y="5103"/>
                    <a:pt x="3040" y="5102"/>
                    <a:pt x="3051" y="5102"/>
                  </a:cubicBezTo>
                  <a:cubicBezTo>
                    <a:pt x="3964" y="5056"/>
                    <a:pt x="4694" y="3904"/>
                    <a:pt x="4820" y="3710"/>
                  </a:cubicBezTo>
                  <a:lnTo>
                    <a:pt x="4820" y="3710"/>
                  </a:lnTo>
                  <a:cubicBezTo>
                    <a:pt x="4728" y="3858"/>
                    <a:pt x="4420" y="4543"/>
                    <a:pt x="5550" y="5034"/>
                  </a:cubicBezTo>
                  <a:cubicBezTo>
                    <a:pt x="5731" y="5112"/>
                    <a:pt x="5940" y="5145"/>
                    <a:pt x="6165" y="5145"/>
                  </a:cubicBezTo>
                  <a:cubicBezTo>
                    <a:pt x="7516" y="5145"/>
                    <a:pt x="9453" y="3938"/>
                    <a:pt x="9453" y="3938"/>
                  </a:cubicBezTo>
                  <a:cubicBezTo>
                    <a:pt x="9453" y="3938"/>
                    <a:pt x="10001" y="5513"/>
                    <a:pt x="10389" y="6757"/>
                  </a:cubicBezTo>
                  <a:cubicBezTo>
                    <a:pt x="10777" y="8001"/>
                    <a:pt x="11062" y="8560"/>
                    <a:pt x="10788" y="9096"/>
                  </a:cubicBezTo>
                  <a:cubicBezTo>
                    <a:pt x="10526" y="9633"/>
                    <a:pt x="9396" y="11162"/>
                    <a:pt x="10332" y="11230"/>
                  </a:cubicBezTo>
                  <a:cubicBezTo>
                    <a:pt x="10352" y="11232"/>
                    <a:pt x="10372" y="11232"/>
                    <a:pt x="10391" y="11232"/>
                  </a:cubicBezTo>
                  <a:cubicBezTo>
                    <a:pt x="11290" y="11232"/>
                    <a:pt x="11546" y="9712"/>
                    <a:pt x="12283" y="8651"/>
                  </a:cubicBezTo>
                  <a:cubicBezTo>
                    <a:pt x="12717" y="8069"/>
                    <a:pt x="12637" y="7247"/>
                    <a:pt x="12112" y="6757"/>
                  </a:cubicBezTo>
                  <a:cubicBezTo>
                    <a:pt x="12306" y="6677"/>
                    <a:pt x="12443" y="6506"/>
                    <a:pt x="12466" y="6300"/>
                  </a:cubicBezTo>
                  <a:cubicBezTo>
                    <a:pt x="12557" y="5376"/>
                    <a:pt x="11667" y="4737"/>
                    <a:pt x="11667" y="4737"/>
                  </a:cubicBezTo>
                  <a:cubicBezTo>
                    <a:pt x="12534" y="3424"/>
                    <a:pt x="10686" y="2660"/>
                    <a:pt x="10686" y="2660"/>
                  </a:cubicBezTo>
                  <a:cubicBezTo>
                    <a:pt x="10686" y="2660"/>
                    <a:pt x="11359" y="2101"/>
                    <a:pt x="11199" y="1633"/>
                  </a:cubicBezTo>
                  <a:cubicBezTo>
                    <a:pt x="11154" y="1500"/>
                    <a:pt x="11041" y="1453"/>
                    <a:pt x="10903" y="1453"/>
                  </a:cubicBezTo>
                  <a:cubicBezTo>
                    <a:pt x="10552" y="1453"/>
                    <a:pt x="10035" y="1758"/>
                    <a:pt x="10035" y="1758"/>
                  </a:cubicBezTo>
                  <a:cubicBezTo>
                    <a:pt x="10035" y="1758"/>
                    <a:pt x="9776" y="1"/>
                    <a:pt x="93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981;p51"/>
            <p:cNvSpPr/>
            <p:nvPr/>
          </p:nvSpPr>
          <p:spPr>
            <a:xfrm>
              <a:off x="7814667" y="3189111"/>
              <a:ext cx="71245" cy="80312"/>
            </a:xfrm>
            <a:custGeom>
              <a:avLst/>
              <a:gdLst/>
              <a:ahLst/>
              <a:cxnLst/>
              <a:rect l="l" t="t" r="r" b="b"/>
              <a:pathLst>
                <a:path w="2326" h="2622" extrusionOk="0">
                  <a:moveTo>
                    <a:pt x="1086" y="0"/>
                  </a:moveTo>
                  <a:cubicBezTo>
                    <a:pt x="675" y="0"/>
                    <a:pt x="309" y="184"/>
                    <a:pt x="309" y="184"/>
                  </a:cubicBezTo>
                  <a:lnTo>
                    <a:pt x="1" y="2033"/>
                  </a:lnTo>
                  <a:cubicBezTo>
                    <a:pt x="260" y="2424"/>
                    <a:pt x="680" y="2622"/>
                    <a:pt x="1083" y="2622"/>
                  </a:cubicBezTo>
                  <a:cubicBezTo>
                    <a:pt x="1726" y="2622"/>
                    <a:pt x="2326" y="2117"/>
                    <a:pt x="2157" y="1085"/>
                  </a:cubicBezTo>
                  <a:cubicBezTo>
                    <a:pt x="2016" y="211"/>
                    <a:pt x="1526" y="0"/>
                    <a:pt x="1086" y="0"/>
                  </a:cubicBezTo>
                  <a:close/>
                </a:path>
              </a:pathLst>
            </a:custGeom>
            <a:solidFill>
              <a:srgbClr val="FEA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982;p51"/>
            <p:cNvSpPr/>
            <p:nvPr/>
          </p:nvSpPr>
          <p:spPr>
            <a:xfrm>
              <a:off x="7731144" y="3120719"/>
              <a:ext cx="66436" cy="42024"/>
            </a:xfrm>
            <a:custGeom>
              <a:avLst/>
              <a:gdLst/>
              <a:ahLst/>
              <a:cxnLst/>
              <a:rect l="l" t="t" r="r" b="b"/>
              <a:pathLst>
                <a:path w="2169" h="1372" extrusionOk="0">
                  <a:moveTo>
                    <a:pt x="473" y="1"/>
                  </a:moveTo>
                  <a:cubicBezTo>
                    <a:pt x="251" y="1"/>
                    <a:pt x="147" y="116"/>
                    <a:pt x="91" y="271"/>
                  </a:cubicBezTo>
                  <a:cubicBezTo>
                    <a:pt x="0" y="534"/>
                    <a:pt x="228" y="876"/>
                    <a:pt x="708" y="1116"/>
                  </a:cubicBezTo>
                  <a:cubicBezTo>
                    <a:pt x="1047" y="1279"/>
                    <a:pt x="1312" y="1371"/>
                    <a:pt x="1508" y="1371"/>
                  </a:cubicBezTo>
                  <a:cubicBezTo>
                    <a:pt x="1655" y="1371"/>
                    <a:pt x="1764" y="1319"/>
                    <a:pt x="1837" y="1207"/>
                  </a:cubicBezTo>
                  <a:cubicBezTo>
                    <a:pt x="1837" y="1207"/>
                    <a:pt x="2168" y="728"/>
                    <a:pt x="1312" y="283"/>
                  </a:cubicBezTo>
                  <a:cubicBezTo>
                    <a:pt x="924" y="80"/>
                    <a:pt x="657" y="1"/>
                    <a:pt x="4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983;p51"/>
            <p:cNvSpPr/>
            <p:nvPr/>
          </p:nvSpPr>
          <p:spPr>
            <a:xfrm>
              <a:off x="7562658" y="3130826"/>
              <a:ext cx="66100" cy="42790"/>
            </a:xfrm>
            <a:custGeom>
              <a:avLst/>
              <a:gdLst/>
              <a:ahLst/>
              <a:cxnLst/>
              <a:rect l="l" t="t" r="r" b="b"/>
              <a:pathLst>
                <a:path w="2158" h="1397" extrusionOk="0">
                  <a:moveTo>
                    <a:pt x="1690" y="0"/>
                  </a:moveTo>
                  <a:cubicBezTo>
                    <a:pt x="1505" y="0"/>
                    <a:pt x="1237" y="86"/>
                    <a:pt x="845" y="306"/>
                  </a:cubicBezTo>
                  <a:cubicBezTo>
                    <a:pt x="0" y="774"/>
                    <a:pt x="343" y="1242"/>
                    <a:pt x="343" y="1242"/>
                  </a:cubicBezTo>
                  <a:cubicBezTo>
                    <a:pt x="417" y="1349"/>
                    <a:pt x="521" y="1397"/>
                    <a:pt x="656" y="1397"/>
                  </a:cubicBezTo>
                  <a:cubicBezTo>
                    <a:pt x="855" y="1397"/>
                    <a:pt x="1122" y="1293"/>
                    <a:pt x="1461" y="1117"/>
                  </a:cubicBezTo>
                  <a:cubicBezTo>
                    <a:pt x="1940" y="866"/>
                    <a:pt x="2157" y="512"/>
                    <a:pt x="2055" y="261"/>
                  </a:cubicBezTo>
                  <a:cubicBezTo>
                    <a:pt x="2000" y="110"/>
                    <a:pt x="1898" y="0"/>
                    <a:pt x="16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984;p51"/>
            <p:cNvSpPr/>
            <p:nvPr/>
          </p:nvSpPr>
          <p:spPr>
            <a:xfrm>
              <a:off x="7725539" y="3189754"/>
              <a:ext cx="25300" cy="21778"/>
            </a:xfrm>
            <a:custGeom>
              <a:avLst/>
              <a:gdLst/>
              <a:ahLst/>
              <a:cxnLst/>
              <a:rect l="l" t="t" r="r" b="b"/>
              <a:pathLst>
                <a:path w="826" h="711" extrusionOk="0">
                  <a:moveTo>
                    <a:pt x="374" y="1"/>
                  </a:moveTo>
                  <a:cubicBezTo>
                    <a:pt x="360" y="1"/>
                    <a:pt x="346" y="1"/>
                    <a:pt x="331" y="3"/>
                  </a:cubicBezTo>
                  <a:cubicBezTo>
                    <a:pt x="126" y="49"/>
                    <a:pt x="0" y="254"/>
                    <a:pt x="35" y="459"/>
                  </a:cubicBezTo>
                  <a:cubicBezTo>
                    <a:pt x="87" y="622"/>
                    <a:pt x="234" y="710"/>
                    <a:pt x="382" y="710"/>
                  </a:cubicBezTo>
                  <a:cubicBezTo>
                    <a:pt x="493" y="710"/>
                    <a:pt x="605" y="659"/>
                    <a:pt x="674" y="551"/>
                  </a:cubicBezTo>
                  <a:cubicBezTo>
                    <a:pt x="826" y="312"/>
                    <a:pt x="647" y="1"/>
                    <a:pt x="3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985;p51"/>
            <p:cNvSpPr/>
            <p:nvPr/>
          </p:nvSpPr>
          <p:spPr>
            <a:xfrm>
              <a:off x="7597268" y="3200933"/>
              <a:ext cx="25300" cy="21441"/>
            </a:xfrm>
            <a:custGeom>
              <a:avLst/>
              <a:gdLst/>
              <a:ahLst/>
              <a:cxnLst/>
              <a:rect l="l" t="t" r="r" b="b"/>
              <a:pathLst>
                <a:path w="826" h="700" extrusionOk="0">
                  <a:moveTo>
                    <a:pt x="386" y="1"/>
                  </a:moveTo>
                  <a:cubicBezTo>
                    <a:pt x="372" y="1"/>
                    <a:pt x="357" y="1"/>
                    <a:pt x="343" y="3"/>
                  </a:cubicBezTo>
                  <a:cubicBezTo>
                    <a:pt x="137" y="49"/>
                    <a:pt x="0" y="243"/>
                    <a:pt x="46" y="460"/>
                  </a:cubicBezTo>
                  <a:cubicBezTo>
                    <a:pt x="97" y="614"/>
                    <a:pt x="240" y="700"/>
                    <a:pt x="383" y="700"/>
                  </a:cubicBezTo>
                  <a:cubicBezTo>
                    <a:pt x="493" y="700"/>
                    <a:pt x="604" y="649"/>
                    <a:pt x="674" y="540"/>
                  </a:cubicBezTo>
                  <a:cubicBezTo>
                    <a:pt x="825" y="301"/>
                    <a:pt x="658" y="1"/>
                    <a:pt x="3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986;p51"/>
            <p:cNvSpPr/>
            <p:nvPr/>
          </p:nvSpPr>
          <p:spPr>
            <a:xfrm>
              <a:off x="7816780" y="3205190"/>
              <a:ext cx="55777" cy="47231"/>
            </a:xfrm>
            <a:custGeom>
              <a:avLst/>
              <a:gdLst/>
              <a:ahLst/>
              <a:cxnLst/>
              <a:rect l="l" t="t" r="r" b="b"/>
              <a:pathLst>
                <a:path w="1821" h="1542" extrusionOk="0">
                  <a:moveTo>
                    <a:pt x="1144" y="0"/>
                  </a:moveTo>
                  <a:cubicBezTo>
                    <a:pt x="930" y="0"/>
                    <a:pt x="720" y="79"/>
                    <a:pt x="571" y="218"/>
                  </a:cubicBezTo>
                  <a:cubicBezTo>
                    <a:pt x="0" y="709"/>
                    <a:pt x="479" y="1519"/>
                    <a:pt x="491" y="1530"/>
                  </a:cubicBezTo>
                  <a:cubicBezTo>
                    <a:pt x="491" y="1542"/>
                    <a:pt x="502" y="1542"/>
                    <a:pt x="514" y="1542"/>
                  </a:cubicBezTo>
                  <a:lnTo>
                    <a:pt x="525" y="1542"/>
                  </a:lnTo>
                  <a:cubicBezTo>
                    <a:pt x="548" y="1530"/>
                    <a:pt x="548" y="1519"/>
                    <a:pt x="536" y="1496"/>
                  </a:cubicBezTo>
                  <a:cubicBezTo>
                    <a:pt x="536" y="1496"/>
                    <a:pt x="80" y="720"/>
                    <a:pt x="605" y="275"/>
                  </a:cubicBezTo>
                  <a:cubicBezTo>
                    <a:pt x="753" y="137"/>
                    <a:pt x="941" y="68"/>
                    <a:pt x="1131" y="68"/>
                  </a:cubicBezTo>
                  <a:cubicBezTo>
                    <a:pt x="1146" y="68"/>
                    <a:pt x="1161" y="69"/>
                    <a:pt x="1176" y="70"/>
                  </a:cubicBezTo>
                  <a:cubicBezTo>
                    <a:pt x="1404" y="104"/>
                    <a:pt x="1609" y="218"/>
                    <a:pt x="1746" y="401"/>
                  </a:cubicBezTo>
                  <a:cubicBezTo>
                    <a:pt x="1754" y="406"/>
                    <a:pt x="1762" y="408"/>
                    <a:pt x="1770" y="408"/>
                  </a:cubicBezTo>
                  <a:cubicBezTo>
                    <a:pt x="1797" y="408"/>
                    <a:pt x="1821" y="381"/>
                    <a:pt x="1803" y="355"/>
                  </a:cubicBezTo>
                  <a:cubicBezTo>
                    <a:pt x="1643" y="161"/>
                    <a:pt x="1427" y="47"/>
                    <a:pt x="1187" y="1"/>
                  </a:cubicBezTo>
                  <a:cubicBezTo>
                    <a:pt x="1173" y="0"/>
                    <a:pt x="1158" y="0"/>
                    <a:pt x="1144" y="0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987;p51"/>
            <p:cNvSpPr/>
            <p:nvPr/>
          </p:nvSpPr>
          <p:spPr>
            <a:xfrm>
              <a:off x="7825019" y="3223383"/>
              <a:ext cx="31978" cy="9220"/>
            </a:xfrm>
            <a:custGeom>
              <a:avLst/>
              <a:gdLst/>
              <a:ahLst/>
              <a:cxnLst/>
              <a:rect l="l" t="t" r="r" b="b"/>
              <a:pathLst>
                <a:path w="1044" h="301" extrusionOk="0">
                  <a:moveTo>
                    <a:pt x="538" y="0"/>
                  </a:moveTo>
                  <a:cubicBezTo>
                    <a:pt x="361" y="0"/>
                    <a:pt x="168" y="58"/>
                    <a:pt x="16" y="252"/>
                  </a:cubicBezTo>
                  <a:cubicBezTo>
                    <a:pt x="0" y="276"/>
                    <a:pt x="24" y="300"/>
                    <a:pt x="47" y="300"/>
                  </a:cubicBezTo>
                  <a:cubicBezTo>
                    <a:pt x="57" y="300"/>
                    <a:pt x="67" y="296"/>
                    <a:pt x="73" y="286"/>
                  </a:cubicBezTo>
                  <a:cubicBezTo>
                    <a:pt x="209" y="119"/>
                    <a:pt x="378" y="68"/>
                    <a:pt x="534" y="68"/>
                  </a:cubicBezTo>
                  <a:cubicBezTo>
                    <a:pt x="772" y="68"/>
                    <a:pt x="979" y="188"/>
                    <a:pt x="986" y="195"/>
                  </a:cubicBezTo>
                  <a:lnTo>
                    <a:pt x="1009" y="195"/>
                  </a:lnTo>
                  <a:cubicBezTo>
                    <a:pt x="1021" y="195"/>
                    <a:pt x="1032" y="183"/>
                    <a:pt x="1032" y="183"/>
                  </a:cubicBezTo>
                  <a:cubicBezTo>
                    <a:pt x="1043" y="160"/>
                    <a:pt x="1032" y="138"/>
                    <a:pt x="1021" y="126"/>
                  </a:cubicBezTo>
                  <a:cubicBezTo>
                    <a:pt x="1021" y="126"/>
                    <a:pt x="798" y="0"/>
                    <a:pt x="538" y="0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988;p51"/>
            <p:cNvSpPr/>
            <p:nvPr/>
          </p:nvSpPr>
          <p:spPr>
            <a:xfrm>
              <a:off x="7647253" y="3127610"/>
              <a:ext cx="40217" cy="109104"/>
            </a:xfrm>
            <a:custGeom>
              <a:avLst/>
              <a:gdLst/>
              <a:ahLst/>
              <a:cxnLst/>
              <a:rect l="l" t="t" r="r" b="b"/>
              <a:pathLst>
                <a:path w="1313" h="3562" extrusionOk="0">
                  <a:moveTo>
                    <a:pt x="879" y="1"/>
                  </a:moveTo>
                  <a:cubicBezTo>
                    <a:pt x="867" y="12"/>
                    <a:pt x="845" y="23"/>
                    <a:pt x="856" y="46"/>
                  </a:cubicBezTo>
                  <a:cubicBezTo>
                    <a:pt x="959" y="628"/>
                    <a:pt x="1221" y="2203"/>
                    <a:pt x="1130" y="2409"/>
                  </a:cubicBezTo>
                  <a:cubicBezTo>
                    <a:pt x="1080" y="2502"/>
                    <a:pt x="1000" y="2548"/>
                    <a:pt x="885" y="2548"/>
                  </a:cubicBezTo>
                  <a:cubicBezTo>
                    <a:pt x="789" y="2548"/>
                    <a:pt x="670" y="2516"/>
                    <a:pt x="525" y="2454"/>
                  </a:cubicBezTo>
                  <a:lnTo>
                    <a:pt x="502" y="2443"/>
                  </a:lnTo>
                  <a:cubicBezTo>
                    <a:pt x="459" y="2423"/>
                    <a:pt x="411" y="2413"/>
                    <a:pt x="363" y="2413"/>
                  </a:cubicBezTo>
                  <a:cubicBezTo>
                    <a:pt x="274" y="2413"/>
                    <a:pt x="185" y="2448"/>
                    <a:pt x="126" y="2523"/>
                  </a:cubicBezTo>
                  <a:cubicBezTo>
                    <a:pt x="0" y="2728"/>
                    <a:pt x="0" y="3002"/>
                    <a:pt x="126" y="3207"/>
                  </a:cubicBezTo>
                  <a:cubicBezTo>
                    <a:pt x="251" y="3367"/>
                    <a:pt x="411" y="3493"/>
                    <a:pt x="605" y="3561"/>
                  </a:cubicBezTo>
                  <a:lnTo>
                    <a:pt x="616" y="3561"/>
                  </a:lnTo>
                  <a:cubicBezTo>
                    <a:pt x="628" y="3561"/>
                    <a:pt x="639" y="3550"/>
                    <a:pt x="639" y="3538"/>
                  </a:cubicBezTo>
                  <a:cubicBezTo>
                    <a:pt x="639" y="3516"/>
                    <a:pt x="639" y="3504"/>
                    <a:pt x="616" y="3493"/>
                  </a:cubicBezTo>
                  <a:cubicBezTo>
                    <a:pt x="445" y="3436"/>
                    <a:pt x="285" y="3322"/>
                    <a:pt x="183" y="3173"/>
                  </a:cubicBezTo>
                  <a:cubicBezTo>
                    <a:pt x="69" y="2979"/>
                    <a:pt x="69" y="2751"/>
                    <a:pt x="183" y="2568"/>
                  </a:cubicBezTo>
                  <a:cubicBezTo>
                    <a:pt x="226" y="2511"/>
                    <a:pt x="292" y="2480"/>
                    <a:pt x="361" y="2480"/>
                  </a:cubicBezTo>
                  <a:cubicBezTo>
                    <a:pt x="401" y="2480"/>
                    <a:pt x="442" y="2490"/>
                    <a:pt x="479" y="2511"/>
                  </a:cubicBezTo>
                  <a:lnTo>
                    <a:pt x="502" y="2523"/>
                  </a:lnTo>
                  <a:cubicBezTo>
                    <a:pt x="661" y="2592"/>
                    <a:pt x="785" y="2619"/>
                    <a:pt x="882" y="2619"/>
                  </a:cubicBezTo>
                  <a:cubicBezTo>
                    <a:pt x="1056" y="2619"/>
                    <a:pt x="1143" y="2531"/>
                    <a:pt x="1187" y="2443"/>
                  </a:cubicBezTo>
                  <a:cubicBezTo>
                    <a:pt x="1313" y="2180"/>
                    <a:pt x="959" y="252"/>
                    <a:pt x="925" y="35"/>
                  </a:cubicBezTo>
                  <a:cubicBezTo>
                    <a:pt x="913" y="12"/>
                    <a:pt x="902" y="1"/>
                    <a:pt x="879" y="1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989;p51"/>
            <p:cNvSpPr/>
            <p:nvPr/>
          </p:nvSpPr>
          <p:spPr>
            <a:xfrm>
              <a:off x="7654573" y="3251347"/>
              <a:ext cx="48640" cy="23800"/>
            </a:xfrm>
            <a:custGeom>
              <a:avLst/>
              <a:gdLst/>
              <a:ahLst/>
              <a:cxnLst/>
              <a:rect l="l" t="t" r="r" b="b"/>
              <a:pathLst>
                <a:path w="1588" h="777" extrusionOk="0">
                  <a:moveTo>
                    <a:pt x="1564" y="1"/>
                  </a:moveTo>
                  <a:cubicBezTo>
                    <a:pt x="1016" y="80"/>
                    <a:pt x="492" y="229"/>
                    <a:pt x="1" y="468"/>
                  </a:cubicBezTo>
                  <a:cubicBezTo>
                    <a:pt x="24" y="571"/>
                    <a:pt x="69" y="674"/>
                    <a:pt x="126" y="777"/>
                  </a:cubicBezTo>
                  <a:cubicBezTo>
                    <a:pt x="583" y="548"/>
                    <a:pt x="1074" y="411"/>
                    <a:pt x="1576" y="377"/>
                  </a:cubicBezTo>
                  <a:cubicBezTo>
                    <a:pt x="1587" y="252"/>
                    <a:pt x="1587" y="126"/>
                    <a:pt x="15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990;p51"/>
            <p:cNvSpPr/>
            <p:nvPr/>
          </p:nvSpPr>
          <p:spPr>
            <a:xfrm>
              <a:off x="7658432" y="3262893"/>
              <a:ext cx="44413" cy="23279"/>
            </a:xfrm>
            <a:custGeom>
              <a:avLst/>
              <a:gdLst/>
              <a:ahLst/>
              <a:cxnLst/>
              <a:rect l="l" t="t" r="r" b="b"/>
              <a:pathLst>
                <a:path w="1450" h="760" extrusionOk="0">
                  <a:moveTo>
                    <a:pt x="1450" y="0"/>
                  </a:moveTo>
                  <a:cubicBezTo>
                    <a:pt x="948" y="34"/>
                    <a:pt x="457" y="171"/>
                    <a:pt x="0" y="388"/>
                  </a:cubicBezTo>
                  <a:cubicBezTo>
                    <a:pt x="100" y="570"/>
                    <a:pt x="287" y="759"/>
                    <a:pt x="619" y="759"/>
                  </a:cubicBezTo>
                  <a:cubicBezTo>
                    <a:pt x="704" y="759"/>
                    <a:pt x="798" y="747"/>
                    <a:pt x="902" y="719"/>
                  </a:cubicBezTo>
                  <a:cubicBezTo>
                    <a:pt x="1324" y="616"/>
                    <a:pt x="1438" y="274"/>
                    <a:pt x="1450" y="0"/>
                  </a:cubicBezTo>
                  <a:close/>
                </a:path>
              </a:pathLst>
            </a:custGeom>
            <a:solidFill>
              <a:srgbClr val="B34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991;p51"/>
            <p:cNvSpPr/>
            <p:nvPr/>
          </p:nvSpPr>
          <p:spPr>
            <a:xfrm>
              <a:off x="6508100" y="3885619"/>
              <a:ext cx="139857" cy="148770"/>
            </a:xfrm>
            <a:custGeom>
              <a:avLst/>
              <a:gdLst/>
              <a:ahLst/>
              <a:cxnLst/>
              <a:rect l="l" t="t" r="r" b="b"/>
              <a:pathLst>
                <a:path w="4566" h="4857" extrusionOk="0">
                  <a:moveTo>
                    <a:pt x="2633" y="1"/>
                  </a:moveTo>
                  <a:cubicBezTo>
                    <a:pt x="1807" y="1"/>
                    <a:pt x="1656" y="1397"/>
                    <a:pt x="1656" y="1397"/>
                  </a:cubicBezTo>
                  <a:cubicBezTo>
                    <a:pt x="1656" y="1397"/>
                    <a:pt x="1" y="4627"/>
                    <a:pt x="571" y="4843"/>
                  </a:cubicBezTo>
                  <a:cubicBezTo>
                    <a:pt x="595" y="4852"/>
                    <a:pt x="621" y="4857"/>
                    <a:pt x="650" y="4857"/>
                  </a:cubicBezTo>
                  <a:cubicBezTo>
                    <a:pt x="1315" y="4857"/>
                    <a:pt x="3287" y="2538"/>
                    <a:pt x="3287" y="2538"/>
                  </a:cubicBezTo>
                  <a:cubicBezTo>
                    <a:pt x="3424" y="2618"/>
                    <a:pt x="3584" y="2709"/>
                    <a:pt x="3755" y="2789"/>
                  </a:cubicBezTo>
                  <a:cubicBezTo>
                    <a:pt x="3858" y="2059"/>
                    <a:pt x="4143" y="1363"/>
                    <a:pt x="4566" y="746"/>
                  </a:cubicBezTo>
                  <a:lnTo>
                    <a:pt x="3527" y="415"/>
                  </a:lnTo>
                  <a:cubicBezTo>
                    <a:pt x="3165" y="117"/>
                    <a:pt x="2871" y="1"/>
                    <a:pt x="2633" y="1"/>
                  </a:cubicBezTo>
                  <a:close/>
                </a:path>
              </a:pathLst>
            </a:custGeom>
            <a:solidFill>
              <a:srgbClr val="B0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992;p51"/>
            <p:cNvSpPr/>
            <p:nvPr/>
          </p:nvSpPr>
          <p:spPr>
            <a:xfrm>
              <a:off x="6623109" y="3631622"/>
              <a:ext cx="467046" cy="653185"/>
            </a:xfrm>
            <a:custGeom>
              <a:avLst/>
              <a:gdLst/>
              <a:ahLst/>
              <a:cxnLst/>
              <a:rect l="l" t="t" r="r" b="b"/>
              <a:pathLst>
                <a:path w="15248" h="21325" extrusionOk="0">
                  <a:moveTo>
                    <a:pt x="8092" y="1"/>
                  </a:moveTo>
                  <a:cubicBezTo>
                    <a:pt x="7395" y="674"/>
                    <a:pt x="6106" y="2580"/>
                    <a:pt x="5866" y="4760"/>
                  </a:cubicBezTo>
                  <a:cubicBezTo>
                    <a:pt x="5718" y="6243"/>
                    <a:pt x="5581" y="7853"/>
                    <a:pt x="5490" y="9450"/>
                  </a:cubicBezTo>
                  <a:cubicBezTo>
                    <a:pt x="5467" y="9736"/>
                    <a:pt x="5444" y="10021"/>
                    <a:pt x="5433" y="10306"/>
                  </a:cubicBezTo>
                  <a:cubicBezTo>
                    <a:pt x="4166" y="9861"/>
                    <a:pt x="982" y="9096"/>
                    <a:pt x="982" y="9096"/>
                  </a:cubicBezTo>
                  <a:lnTo>
                    <a:pt x="811" y="9039"/>
                  </a:lnTo>
                  <a:cubicBezTo>
                    <a:pt x="388" y="9656"/>
                    <a:pt x="103" y="10352"/>
                    <a:pt x="0" y="11082"/>
                  </a:cubicBezTo>
                  <a:lnTo>
                    <a:pt x="57" y="11116"/>
                  </a:lnTo>
                  <a:cubicBezTo>
                    <a:pt x="57" y="11116"/>
                    <a:pt x="5875" y="14093"/>
                    <a:pt x="6757" y="14093"/>
                  </a:cubicBezTo>
                  <a:cubicBezTo>
                    <a:pt x="6799" y="14093"/>
                    <a:pt x="6829" y="14086"/>
                    <a:pt x="6848" y="14072"/>
                  </a:cubicBezTo>
                  <a:cubicBezTo>
                    <a:pt x="8502" y="14049"/>
                    <a:pt x="8970" y="12520"/>
                    <a:pt x="8970" y="12520"/>
                  </a:cubicBezTo>
                  <a:lnTo>
                    <a:pt x="9279" y="10957"/>
                  </a:lnTo>
                  <a:lnTo>
                    <a:pt x="9975" y="7533"/>
                  </a:lnTo>
                  <a:lnTo>
                    <a:pt x="10100" y="11367"/>
                  </a:lnTo>
                  <a:lnTo>
                    <a:pt x="10431" y="21113"/>
                  </a:lnTo>
                  <a:lnTo>
                    <a:pt x="10420" y="21262"/>
                  </a:lnTo>
                  <a:cubicBezTo>
                    <a:pt x="10719" y="21304"/>
                    <a:pt x="11019" y="21325"/>
                    <a:pt x="11319" y="21325"/>
                  </a:cubicBezTo>
                  <a:cubicBezTo>
                    <a:pt x="11753" y="21325"/>
                    <a:pt x="12186" y="21281"/>
                    <a:pt x="12611" y="21193"/>
                  </a:cubicBezTo>
                  <a:cubicBezTo>
                    <a:pt x="12805" y="20246"/>
                    <a:pt x="12999" y="18968"/>
                    <a:pt x="13181" y="17553"/>
                  </a:cubicBezTo>
                  <a:cubicBezTo>
                    <a:pt x="13387" y="16218"/>
                    <a:pt x="13638" y="14677"/>
                    <a:pt x="13878" y="13171"/>
                  </a:cubicBezTo>
                  <a:cubicBezTo>
                    <a:pt x="14368" y="10009"/>
                    <a:pt x="14848" y="7042"/>
                    <a:pt x="14905" y="6609"/>
                  </a:cubicBezTo>
                  <a:cubicBezTo>
                    <a:pt x="15247" y="4087"/>
                    <a:pt x="14323" y="480"/>
                    <a:pt x="14323" y="480"/>
                  </a:cubicBezTo>
                  <a:lnTo>
                    <a:pt x="8092" y="1"/>
                  </a:lnTo>
                  <a:close/>
                </a:path>
              </a:pathLst>
            </a:custGeom>
            <a:solidFill>
              <a:srgbClr val="607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993;p51"/>
            <p:cNvSpPr/>
            <p:nvPr/>
          </p:nvSpPr>
          <p:spPr>
            <a:xfrm>
              <a:off x="6880355" y="3809907"/>
              <a:ext cx="139857" cy="14702"/>
            </a:xfrm>
            <a:custGeom>
              <a:avLst/>
              <a:gdLst/>
              <a:ahLst/>
              <a:cxnLst/>
              <a:rect l="l" t="t" r="r" b="b"/>
              <a:pathLst>
                <a:path w="4566" h="480" fill="none" extrusionOk="0">
                  <a:moveTo>
                    <a:pt x="1" y="0"/>
                  </a:moveTo>
                  <a:cubicBezTo>
                    <a:pt x="1507" y="320"/>
                    <a:pt x="3036" y="479"/>
                    <a:pt x="4566" y="468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994;p51"/>
            <p:cNvSpPr/>
            <p:nvPr/>
          </p:nvSpPr>
          <p:spPr>
            <a:xfrm>
              <a:off x="6927553" y="3819340"/>
              <a:ext cx="10874" cy="46864"/>
            </a:xfrm>
            <a:custGeom>
              <a:avLst/>
              <a:gdLst/>
              <a:ahLst/>
              <a:cxnLst/>
              <a:rect l="l" t="t" r="r" b="b"/>
              <a:pathLst>
                <a:path w="355" h="1530" fill="none" extrusionOk="0">
                  <a:moveTo>
                    <a:pt x="0" y="1530"/>
                  </a:moveTo>
                  <a:lnTo>
                    <a:pt x="354" y="0"/>
                  </a:ln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995;p51"/>
            <p:cNvSpPr/>
            <p:nvPr/>
          </p:nvSpPr>
          <p:spPr>
            <a:xfrm>
              <a:off x="6950279" y="3824241"/>
              <a:ext cx="15407" cy="456540"/>
            </a:xfrm>
            <a:custGeom>
              <a:avLst/>
              <a:gdLst/>
              <a:ahLst/>
              <a:cxnLst/>
              <a:rect l="l" t="t" r="r" b="b"/>
              <a:pathLst>
                <a:path w="503" h="14905" fill="none" extrusionOk="0">
                  <a:moveTo>
                    <a:pt x="0" y="0"/>
                  </a:moveTo>
                  <a:lnTo>
                    <a:pt x="502" y="14904"/>
                  </a:ln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996;p51"/>
            <p:cNvSpPr/>
            <p:nvPr/>
          </p:nvSpPr>
          <p:spPr>
            <a:xfrm>
              <a:off x="6638821" y="3672173"/>
              <a:ext cx="231103" cy="307311"/>
            </a:xfrm>
            <a:custGeom>
              <a:avLst/>
              <a:gdLst/>
              <a:ahLst/>
              <a:cxnLst/>
              <a:rect l="l" t="t" r="r" b="b"/>
              <a:pathLst>
                <a:path w="7545" h="10033" fill="none" extrusionOk="0">
                  <a:moveTo>
                    <a:pt x="1" y="8206"/>
                  </a:moveTo>
                  <a:cubicBezTo>
                    <a:pt x="1" y="8206"/>
                    <a:pt x="4486" y="10032"/>
                    <a:pt x="5387" y="9747"/>
                  </a:cubicBezTo>
                  <a:cubicBezTo>
                    <a:pt x="6278" y="9461"/>
                    <a:pt x="5776" y="4497"/>
                    <a:pt x="6255" y="2945"/>
                  </a:cubicBezTo>
                  <a:cubicBezTo>
                    <a:pt x="6586" y="1918"/>
                    <a:pt x="7019" y="937"/>
                    <a:pt x="7544" y="1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997;p51"/>
            <p:cNvSpPr/>
            <p:nvPr/>
          </p:nvSpPr>
          <p:spPr>
            <a:xfrm>
              <a:off x="6950279" y="3678483"/>
              <a:ext cx="16785" cy="113637"/>
            </a:xfrm>
            <a:custGeom>
              <a:avLst/>
              <a:gdLst/>
              <a:ahLst/>
              <a:cxnLst/>
              <a:rect l="l" t="t" r="r" b="b"/>
              <a:pathLst>
                <a:path w="548" h="3710" fill="none" extrusionOk="0">
                  <a:moveTo>
                    <a:pt x="0" y="3709"/>
                  </a:moveTo>
                  <a:lnTo>
                    <a:pt x="548" y="0"/>
                  </a:ln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998;p51"/>
            <p:cNvSpPr/>
            <p:nvPr/>
          </p:nvSpPr>
          <p:spPr>
            <a:xfrm>
              <a:off x="6845745" y="3671836"/>
              <a:ext cx="66804" cy="49314"/>
            </a:xfrm>
            <a:custGeom>
              <a:avLst/>
              <a:gdLst/>
              <a:ahLst/>
              <a:cxnLst/>
              <a:rect l="l" t="t" r="r" b="b"/>
              <a:pathLst>
                <a:path w="2181" h="1610" fill="none" extrusionOk="0">
                  <a:moveTo>
                    <a:pt x="1" y="1609"/>
                  </a:moveTo>
                  <a:cubicBezTo>
                    <a:pt x="1" y="1609"/>
                    <a:pt x="1838" y="1290"/>
                    <a:pt x="2181" y="0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999;p51"/>
            <p:cNvSpPr/>
            <p:nvPr/>
          </p:nvSpPr>
          <p:spPr>
            <a:xfrm>
              <a:off x="7029606" y="3684424"/>
              <a:ext cx="49682" cy="60831"/>
            </a:xfrm>
            <a:custGeom>
              <a:avLst/>
              <a:gdLst/>
              <a:ahLst/>
              <a:cxnLst/>
              <a:rect l="l" t="t" r="r" b="b"/>
              <a:pathLst>
                <a:path w="1622" h="1986" fill="none" extrusionOk="0">
                  <a:moveTo>
                    <a:pt x="1" y="0"/>
                  </a:moveTo>
                  <a:cubicBezTo>
                    <a:pt x="1" y="0"/>
                    <a:pt x="252" y="1621"/>
                    <a:pt x="1621" y="1986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000;p51"/>
            <p:cNvSpPr/>
            <p:nvPr/>
          </p:nvSpPr>
          <p:spPr>
            <a:xfrm>
              <a:off x="6951657" y="3684424"/>
              <a:ext cx="30814" cy="111891"/>
            </a:xfrm>
            <a:custGeom>
              <a:avLst/>
              <a:gdLst/>
              <a:ahLst/>
              <a:cxnLst/>
              <a:rect l="l" t="t" r="r" b="b"/>
              <a:pathLst>
                <a:path w="1006" h="3653" fill="none" extrusionOk="0">
                  <a:moveTo>
                    <a:pt x="1" y="3241"/>
                  </a:moveTo>
                  <a:cubicBezTo>
                    <a:pt x="1" y="3241"/>
                    <a:pt x="423" y="3652"/>
                    <a:pt x="663" y="2214"/>
                  </a:cubicBezTo>
                  <a:cubicBezTo>
                    <a:pt x="891" y="765"/>
                    <a:pt x="1005" y="0"/>
                    <a:pt x="1005" y="0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001;p51"/>
            <p:cNvSpPr/>
            <p:nvPr/>
          </p:nvSpPr>
          <p:spPr>
            <a:xfrm>
              <a:off x="6880355" y="3809907"/>
              <a:ext cx="139857" cy="14702"/>
            </a:xfrm>
            <a:custGeom>
              <a:avLst/>
              <a:gdLst/>
              <a:ahLst/>
              <a:cxnLst/>
              <a:rect l="l" t="t" r="r" b="b"/>
              <a:pathLst>
                <a:path w="4566" h="480" fill="none" extrusionOk="0">
                  <a:moveTo>
                    <a:pt x="1" y="0"/>
                  </a:moveTo>
                  <a:cubicBezTo>
                    <a:pt x="1507" y="320"/>
                    <a:pt x="3036" y="479"/>
                    <a:pt x="4566" y="468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02;p51"/>
            <p:cNvSpPr/>
            <p:nvPr/>
          </p:nvSpPr>
          <p:spPr>
            <a:xfrm>
              <a:off x="6927553" y="3819340"/>
              <a:ext cx="10874" cy="46864"/>
            </a:xfrm>
            <a:custGeom>
              <a:avLst/>
              <a:gdLst/>
              <a:ahLst/>
              <a:cxnLst/>
              <a:rect l="l" t="t" r="r" b="b"/>
              <a:pathLst>
                <a:path w="355" h="1530" fill="none" extrusionOk="0">
                  <a:moveTo>
                    <a:pt x="0" y="1530"/>
                  </a:moveTo>
                  <a:lnTo>
                    <a:pt x="354" y="0"/>
                  </a:ln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03;p51"/>
            <p:cNvSpPr/>
            <p:nvPr/>
          </p:nvSpPr>
          <p:spPr>
            <a:xfrm>
              <a:off x="6950279" y="3824241"/>
              <a:ext cx="15407" cy="456540"/>
            </a:xfrm>
            <a:custGeom>
              <a:avLst/>
              <a:gdLst/>
              <a:ahLst/>
              <a:cxnLst/>
              <a:rect l="l" t="t" r="r" b="b"/>
              <a:pathLst>
                <a:path w="503" h="14905" fill="none" extrusionOk="0">
                  <a:moveTo>
                    <a:pt x="0" y="0"/>
                  </a:moveTo>
                  <a:lnTo>
                    <a:pt x="502" y="14904"/>
                  </a:ln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04;p51"/>
            <p:cNvSpPr/>
            <p:nvPr/>
          </p:nvSpPr>
          <p:spPr>
            <a:xfrm>
              <a:off x="6638821" y="3672173"/>
              <a:ext cx="231103" cy="307311"/>
            </a:xfrm>
            <a:custGeom>
              <a:avLst/>
              <a:gdLst/>
              <a:ahLst/>
              <a:cxnLst/>
              <a:rect l="l" t="t" r="r" b="b"/>
              <a:pathLst>
                <a:path w="7545" h="10033" fill="none" extrusionOk="0">
                  <a:moveTo>
                    <a:pt x="1" y="8206"/>
                  </a:moveTo>
                  <a:cubicBezTo>
                    <a:pt x="1" y="8206"/>
                    <a:pt x="4486" y="10032"/>
                    <a:pt x="5387" y="9747"/>
                  </a:cubicBezTo>
                  <a:cubicBezTo>
                    <a:pt x="6278" y="9461"/>
                    <a:pt x="5776" y="4497"/>
                    <a:pt x="6255" y="2945"/>
                  </a:cubicBezTo>
                  <a:cubicBezTo>
                    <a:pt x="6586" y="1918"/>
                    <a:pt x="7019" y="937"/>
                    <a:pt x="7544" y="1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05;p51"/>
            <p:cNvSpPr/>
            <p:nvPr/>
          </p:nvSpPr>
          <p:spPr>
            <a:xfrm>
              <a:off x="6950279" y="3678483"/>
              <a:ext cx="16785" cy="113637"/>
            </a:xfrm>
            <a:custGeom>
              <a:avLst/>
              <a:gdLst/>
              <a:ahLst/>
              <a:cxnLst/>
              <a:rect l="l" t="t" r="r" b="b"/>
              <a:pathLst>
                <a:path w="548" h="3710" fill="none" extrusionOk="0">
                  <a:moveTo>
                    <a:pt x="0" y="3709"/>
                  </a:moveTo>
                  <a:lnTo>
                    <a:pt x="548" y="0"/>
                  </a:ln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06;p51"/>
            <p:cNvSpPr/>
            <p:nvPr/>
          </p:nvSpPr>
          <p:spPr>
            <a:xfrm>
              <a:off x="6845745" y="3671836"/>
              <a:ext cx="66804" cy="49314"/>
            </a:xfrm>
            <a:custGeom>
              <a:avLst/>
              <a:gdLst/>
              <a:ahLst/>
              <a:cxnLst/>
              <a:rect l="l" t="t" r="r" b="b"/>
              <a:pathLst>
                <a:path w="2181" h="1610" fill="none" extrusionOk="0">
                  <a:moveTo>
                    <a:pt x="1" y="1609"/>
                  </a:moveTo>
                  <a:cubicBezTo>
                    <a:pt x="1" y="1609"/>
                    <a:pt x="1838" y="1290"/>
                    <a:pt x="2181" y="0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07;p51"/>
            <p:cNvSpPr/>
            <p:nvPr/>
          </p:nvSpPr>
          <p:spPr>
            <a:xfrm>
              <a:off x="7029606" y="3684424"/>
              <a:ext cx="49682" cy="60831"/>
            </a:xfrm>
            <a:custGeom>
              <a:avLst/>
              <a:gdLst/>
              <a:ahLst/>
              <a:cxnLst/>
              <a:rect l="l" t="t" r="r" b="b"/>
              <a:pathLst>
                <a:path w="1622" h="1986" fill="none" extrusionOk="0">
                  <a:moveTo>
                    <a:pt x="1" y="0"/>
                  </a:moveTo>
                  <a:cubicBezTo>
                    <a:pt x="1" y="0"/>
                    <a:pt x="252" y="1621"/>
                    <a:pt x="1621" y="1986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008;p51"/>
            <p:cNvSpPr/>
            <p:nvPr/>
          </p:nvSpPr>
          <p:spPr>
            <a:xfrm>
              <a:off x="6951657" y="3684424"/>
              <a:ext cx="30814" cy="111891"/>
            </a:xfrm>
            <a:custGeom>
              <a:avLst/>
              <a:gdLst/>
              <a:ahLst/>
              <a:cxnLst/>
              <a:rect l="l" t="t" r="r" b="b"/>
              <a:pathLst>
                <a:path w="1006" h="3653" fill="none" extrusionOk="0">
                  <a:moveTo>
                    <a:pt x="1" y="3241"/>
                  </a:moveTo>
                  <a:cubicBezTo>
                    <a:pt x="1" y="3241"/>
                    <a:pt x="423" y="3652"/>
                    <a:pt x="663" y="2214"/>
                  </a:cubicBezTo>
                  <a:cubicBezTo>
                    <a:pt x="891" y="765"/>
                    <a:pt x="1005" y="0"/>
                    <a:pt x="1005" y="0"/>
                  </a:cubicBezTo>
                </a:path>
              </a:pathLst>
            </a:custGeom>
            <a:noFill/>
            <a:ln w="1700" cap="rnd" cmpd="sng">
              <a:solidFill>
                <a:srgbClr val="3A4E6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009;p51"/>
            <p:cNvSpPr/>
            <p:nvPr/>
          </p:nvSpPr>
          <p:spPr>
            <a:xfrm>
              <a:off x="6922346" y="4280718"/>
              <a:ext cx="178267" cy="85458"/>
            </a:xfrm>
            <a:custGeom>
              <a:avLst/>
              <a:gdLst/>
              <a:ahLst/>
              <a:cxnLst/>
              <a:rect l="l" t="t" r="r" b="b"/>
              <a:pathLst>
                <a:path w="5820" h="2790" extrusionOk="0">
                  <a:moveTo>
                    <a:pt x="2841" y="0"/>
                  </a:moveTo>
                  <a:lnTo>
                    <a:pt x="2841" y="0"/>
                  </a:lnTo>
                  <a:cubicBezTo>
                    <a:pt x="2414" y="87"/>
                    <a:pt x="1983" y="127"/>
                    <a:pt x="1556" y="127"/>
                  </a:cubicBezTo>
                  <a:cubicBezTo>
                    <a:pt x="1251" y="127"/>
                    <a:pt x="949" y="107"/>
                    <a:pt x="650" y="69"/>
                  </a:cubicBezTo>
                  <a:lnTo>
                    <a:pt x="615" y="856"/>
                  </a:lnTo>
                  <a:cubicBezTo>
                    <a:pt x="1" y="2233"/>
                    <a:pt x="1010" y="2427"/>
                    <a:pt x="1628" y="2427"/>
                  </a:cubicBezTo>
                  <a:cubicBezTo>
                    <a:pt x="1871" y="2427"/>
                    <a:pt x="2053" y="2397"/>
                    <a:pt x="2053" y="2397"/>
                  </a:cubicBezTo>
                  <a:cubicBezTo>
                    <a:pt x="2053" y="2397"/>
                    <a:pt x="3929" y="2790"/>
                    <a:pt x="5013" y="2790"/>
                  </a:cubicBezTo>
                  <a:cubicBezTo>
                    <a:pt x="5441" y="2790"/>
                    <a:pt x="5746" y="2728"/>
                    <a:pt x="5762" y="2557"/>
                  </a:cubicBezTo>
                  <a:cubicBezTo>
                    <a:pt x="5819" y="1952"/>
                    <a:pt x="2727" y="525"/>
                    <a:pt x="2727" y="525"/>
                  </a:cubicBezTo>
                  <a:cubicBezTo>
                    <a:pt x="2761" y="388"/>
                    <a:pt x="2795" y="240"/>
                    <a:pt x="2818" y="80"/>
                  </a:cubicBezTo>
                  <a:cubicBezTo>
                    <a:pt x="2818" y="57"/>
                    <a:pt x="2829" y="35"/>
                    <a:pt x="2841" y="0"/>
                  </a:cubicBezTo>
                  <a:close/>
                </a:path>
              </a:pathLst>
            </a:custGeom>
            <a:solidFill>
              <a:srgbClr val="B0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010;p51"/>
            <p:cNvSpPr/>
            <p:nvPr/>
          </p:nvSpPr>
          <p:spPr>
            <a:xfrm>
              <a:off x="6533614" y="3882189"/>
              <a:ext cx="88827" cy="131862"/>
            </a:xfrm>
            <a:custGeom>
              <a:avLst/>
              <a:gdLst/>
              <a:ahLst/>
              <a:cxnLst/>
              <a:rect l="l" t="t" r="r" b="b"/>
              <a:pathLst>
                <a:path w="2900" h="4305" extrusionOk="0">
                  <a:moveTo>
                    <a:pt x="1871" y="1"/>
                  </a:moveTo>
                  <a:cubicBezTo>
                    <a:pt x="1742" y="1"/>
                    <a:pt x="1111" y="127"/>
                    <a:pt x="389" y="2445"/>
                  </a:cubicBezTo>
                  <a:cubicBezTo>
                    <a:pt x="218" y="2970"/>
                    <a:pt x="92" y="3403"/>
                    <a:pt x="1" y="3746"/>
                  </a:cubicBezTo>
                  <a:cubicBezTo>
                    <a:pt x="400" y="3803"/>
                    <a:pt x="765" y="4008"/>
                    <a:pt x="1051" y="4305"/>
                  </a:cubicBezTo>
                  <a:cubicBezTo>
                    <a:pt x="1382" y="3974"/>
                    <a:pt x="1690" y="3609"/>
                    <a:pt x="1975" y="3232"/>
                  </a:cubicBezTo>
                  <a:cubicBezTo>
                    <a:pt x="1975" y="3232"/>
                    <a:pt x="1781" y="1497"/>
                    <a:pt x="2900" y="550"/>
                  </a:cubicBezTo>
                  <a:cubicBezTo>
                    <a:pt x="2591" y="322"/>
                    <a:pt x="2260" y="128"/>
                    <a:pt x="1895" y="2"/>
                  </a:cubicBezTo>
                  <a:cubicBezTo>
                    <a:pt x="1895" y="2"/>
                    <a:pt x="1887" y="1"/>
                    <a:pt x="1871" y="1"/>
                  </a:cubicBezTo>
                  <a:close/>
                </a:path>
              </a:pathLst>
            </a:custGeom>
            <a:solidFill>
              <a:srgbClr val="EEC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011;p51"/>
            <p:cNvSpPr/>
            <p:nvPr/>
          </p:nvSpPr>
          <p:spPr>
            <a:xfrm>
              <a:off x="6511960" y="3879095"/>
              <a:ext cx="79730" cy="161880"/>
            </a:xfrm>
            <a:custGeom>
              <a:avLst/>
              <a:gdLst/>
              <a:ahLst/>
              <a:cxnLst/>
              <a:rect l="l" t="t" r="r" b="b"/>
              <a:pathLst>
                <a:path w="2603" h="5285" extrusionOk="0">
                  <a:moveTo>
                    <a:pt x="2191" y="1"/>
                  </a:moveTo>
                  <a:cubicBezTo>
                    <a:pt x="2191" y="1"/>
                    <a:pt x="1655" y="628"/>
                    <a:pt x="879" y="2603"/>
                  </a:cubicBezTo>
                  <a:cubicBezTo>
                    <a:pt x="0" y="4817"/>
                    <a:pt x="171" y="5216"/>
                    <a:pt x="171" y="5216"/>
                  </a:cubicBezTo>
                  <a:cubicBezTo>
                    <a:pt x="263" y="5262"/>
                    <a:pt x="354" y="5285"/>
                    <a:pt x="445" y="5285"/>
                  </a:cubicBezTo>
                  <a:cubicBezTo>
                    <a:pt x="788" y="3424"/>
                    <a:pt x="1518" y="1656"/>
                    <a:pt x="2602" y="103"/>
                  </a:cubicBezTo>
                  <a:cubicBezTo>
                    <a:pt x="2465" y="58"/>
                    <a:pt x="2328" y="24"/>
                    <a:pt x="219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012;p51"/>
            <p:cNvSpPr/>
            <p:nvPr/>
          </p:nvSpPr>
          <p:spPr>
            <a:xfrm>
              <a:off x="6558086" y="3979432"/>
              <a:ext cx="21349" cy="21839"/>
            </a:xfrm>
            <a:custGeom>
              <a:avLst/>
              <a:gdLst/>
              <a:ahLst/>
              <a:cxnLst/>
              <a:rect l="l" t="t" r="r" b="b"/>
              <a:pathLst>
                <a:path w="697" h="713" extrusionOk="0">
                  <a:moveTo>
                    <a:pt x="46" y="0"/>
                  </a:moveTo>
                  <a:cubicBezTo>
                    <a:pt x="35" y="0"/>
                    <a:pt x="12" y="11"/>
                    <a:pt x="12" y="23"/>
                  </a:cubicBezTo>
                  <a:cubicBezTo>
                    <a:pt x="1" y="46"/>
                    <a:pt x="12" y="57"/>
                    <a:pt x="35" y="69"/>
                  </a:cubicBezTo>
                  <a:cubicBezTo>
                    <a:pt x="332" y="148"/>
                    <a:pt x="571" y="377"/>
                    <a:pt x="640" y="685"/>
                  </a:cubicBezTo>
                  <a:cubicBezTo>
                    <a:pt x="640" y="702"/>
                    <a:pt x="646" y="712"/>
                    <a:pt x="658" y="712"/>
                  </a:cubicBezTo>
                  <a:cubicBezTo>
                    <a:pt x="663" y="712"/>
                    <a:pt x="668" y="711"/>
                    <a:pt x="674" y="708"/>
                  </a:cubicBezTo>
                  <a:cubicBezTo>
                    <a:pt x="685" y="708"/>
                    <a:pt x="697" y="696"/>
                    <a:pt x="697" y="673"/>
                  </a:cubicBezTo>
                  <a:cubicBezTo>
                    <a:pt x="628" y="354"/>
                    <a:pt x="377" y="91"/>
                    <a:pt x="46" y="0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013;p51"/>
            <p:cNvSpPr/>
            <p:nvPr/>
          </p:nvSpPr>
          <p:spPr>
            <a:xfrm>
              <a:off x="6567887" y="3968100"/>
              <a:ext cx="21533" cy="21318"/>
            </a:xfrm>
            <a:custGeom>
              <a:avLst/>
              <a:gdLst/>
              <a:ahLst/>
              <a:cxnLst/>
              <a:rect l="l" t="t" r="r" b="b"/>
              <a:pathLst>
                <a:path w="703" h="696" extrusionOk="0">
                  <a:moveTo>
                    <a:pt x="38" y="0"/>
                  </a:moveTo>
                  <a:cubicBezTo>
                    <a:pt x="23" y="0"/>
                    <a:pt x="12" y="8"/>
                    <a:pt x="12" y="16"/>
                  </a:cubicBezTo>
                  <a:cubicBezTo>
                    <a:pt x="0" y="39"/>
                    <a:pt x="12" y="51"/>
                    <a:pt x="34" y="62"/>
                  </a:cubicBezTo>
                  <a:cubicBezTo>
                    <a:pt x="559" y="267"/>
                    <a:pt x="639" y="667"/>
                    <a:pt x="639" y="667"/>
                  </a:cubicBezTo>
                  <a:cubicBezTo>
                    <a:pt x="644" y="687"/>
                    <a:pt x="658" y="696"/>
                    <a:pt x="671" y="696"/>
                  </a:cubicBezTo>
                  <a:cubicBezTo>
                    <a:pt x="688" y="696"/>
                    <a:pt x="703" y="681"/>
                    <a:pt x="696" y="655"/>
                  </a:cubicBezTo>
                  <a:cubicBezTo>
                    <a:pt x="696" y="644"/>
                    <a:pt x="628" y="222"/>
                    <a:pt x="57" y="5"/>
                  </a:cubicBezTo>
                  <a:cubicBezTo>
                    <a:pt x="51" y="2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014;p51"/>
            <p:cNvSpPr/>
            <p:nvPr/>
          </p:nvSpPr>
          <p:spPr>
            <a:xfrm>
              <a:off x="6583966" y="3980106"/>
              <a:ext cx="22758" cy="12344"/>
            </a:xfrm>
            <a:custGeom>
              <a:avLst/>
              <a:gdLst/>
              <a:ahLst/>
              <a:cxnLst/>
              <a:rect l="l" t="t" r="r" b="b"/>
              <a:pathLst>
                <a:path w="743" h="403" extrusionOk="0">
                  <a:moveTo>
                    <a:pt x="126" y="69"/>
                  </a:moveTo>
                  <a:cubicBezTo>
                    <a:pt x="297" y="69"/>
                    <a:pt x="594" y="104"/>
                    <a:pt x="662" y="195"/>
                  </a:cubicBezTo>
                  <a:cubicBezTo>
                    <a:pt x="674" y="229"/>
                    <a:pt x="674" y="252"/>
                    <a:pt x="662" y="275"/>
                  </a:cubicBezTo>
                  <a:cubicBezTo>
                    <a:pt x="651" y="309"/>
                    <a:pt x="628" y="332"/>
                    <a:pt x="594" y="332"/>
                  </a:cubicBezTo>
                  <a:cubicBezTo>
                    <a:pt x="586" y="333"/>
                    <a:pt x="578" y="334"/>
                    <a:pt x="570" y="334"/>
                  </a:cubicBezTo>
                  <a:cubicBezTo>
                    <a:pt x="442" y="334"/>
                    <a:pt x="244" y="177"/>
                    <a:pt x="126" y="69"/>
                  </a:cubicBezTo>
                  <a:close/>
                  <a:moveTo>
                    <a:pt x="46" y="1"/>
                  </a:moveTo>
                  <a:cubicBezTo>
                    <a:pt x="23" y="1"/>
                    <a:pt x="12" y="12"/>
                    <a:pt x="12" y="24"/>
                  </a:cubicBezTo>
                  <a:lnTo>
                    <a:pt x="0" y="24"/>
                  </a:lnTo>
                  <a:cubicBezTo>
                    <a:pt x="0" y="35"/>
                    <a:pt x="0" y="47"/>
                    <a:pt x="12" y="58"/>
                  </a:cubicBezTo>
                  <a:cubicBezTo>
                    <a:pt x="44" y="101"/>
                    <a:pt x="366" y="403"/>
                    <a:pt x="564" y="403"/>
                  </a:cubicBezTo>
                  <a:cubicBezTo>
                    <a:pt x="574" y="403"/>
                    <a:pt x="584" y="402"/>
                    <a:pt x="594" y="400"/>
                  </a:cubicBezTo>
                  <a:cubicBezTo>
                    <a:pt x="651" y="389"/>
                    <a:pt x="696" y="355"/>
                    <a:pt x="708" y="309"/>
                  </a:cubicBezTo>
                  <a:cubicBezTo>
                    <a:pt x="742" y="263"/>
                    <a:pt x="742" y="206"/>
                    <a:pt x="708" y="161"/>
                  </a:cubicBezTo>
                  <a:cubicBezTo>
                    <a:pt x="605" y="1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015;p51"/>
            <p:cNvSpPr/>
            <p:nvPr/>
          </p:nvSpPr>
          <p:spPr>
            <a:xfrm>
              <a:off x="6583660" y="3964394"/>
              <a:ext cx="19542" cy="17919"/>
            </a:xfrm>
            <a:custGeom>
              <a:avLst/>
              <a:gdLst/>
              <a:ahLst/>
              <a:cxnLst/>
              <a:rect l="l" t="t" r="r" b="b"/>
              <a:pathLst>
                <a:path w="638" h="585" extrusionOk="0">
                  <a:moveTo>
                    <a:pt x="467" y="69"/>
                  </a:moveTo>
                  <a:cubicBezTo>
                    <a:pt x="490" y="69"/>
                    <a:pt x="524" y="80"/>
                    <a:pt x="535" y="103"/>
                  </a:cubicBezTo>
                  <a:cubicBezTo>
                    <a:pt x="558" y="126"/>
                    <a:pt x="569" y="160"/>
                    <a:pt x="558" y="183"/>
                  </a:cubicBezTo>
                  <a:lnTo>
                    <a:pt x="558" y="206"/>
                  </a:lnTo>
                  <a:cubicBezTo>
                    <a:pt x="512" y="308"/>
                    <a:pt x="261" y="423"/>
                    <a:pt x="113" y="491"/>
                  </a:cubicBezTo>
                  <a:cubicBezTo>
                    <a:pt x="193" y="331"/>
                    <a:pt x="353" y="80"/>
                    <a:pt x="467" y="69"/>
                  </a:cubicBezTo>
                  <a:close/>
                  <a:moveTo>
                    <a:pt x="455" y="0"/>
                  </a:moveTo>
                  <a:cubicBezTo>
                    <a:pt x="261" y="35"/>
                    <a:pt x="44" y="480"/>
                    <a:pt x="10" y="537"/>
                  </a:cubicBezTo>
                  <a:cubicBezTo>
                    <a:pt x="0" y="556"/>
                    <a:pt x="16" y="585"/>
                    <a:pt x="43" y="585"/>
                  </a:cubicBezTo>
                  <a:cubicBezTo>
                    <a:pt x="47" y="585"/>
                    <a:pt x="51" y="584"/>
                    <a:pt x="56" y="582"/>
                  </a:cubicBezTo>
                  <a:cubicBezTo>
                    <a:pt x="113" y="560"/>
                    <a:pt x="569" y="400"/>
                    <a:pt x="626" y="206"/>
                  </a:cubicBezTo>
                  <a:cubicBezTo>
                    <a:pt x="638" y="149"/>
                    <a:pt x="626" y="103"/>
                    <a:pt x="592" y="57"/>
                  </a:cubicBezTo>
                  <a:cubicBezTo>
                    <a:pt x="558" y="23"/>
                    <a:pt x="512" y="0"/>
                    <a:pt x="455" y="0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016;p51"/>
            <p:cNvSpPr/>
            <p:nvPr/>
          </p:nvSpPr>
          <p:spPr>
            <a:xfrm>
              <a:off x="7057937" y="4324761"/>
              <a:ext cx="46159" cy="35684"/>
            </a:xfrm>
            <a:custGeom>
              <a:avLst/>
              <a:gdLst/>
              <a:ahLst/>
              <a:cxnLst/>
              <a:rect l="l" t="t" r="r" b="b"/>
              <a:pathLst>
                <a:path w="1507" h="1165" extrusionOk="0">
                  <a:moveTo>
                    <a:pt x="308" y="0"/>
                  </a:moveTo>
                  <a:cubicBezTo>
                    <a:pt x="91" y="354"/>
                    <a:pt x="0" y="753"/>
                    <a:pt x="57" y="1164"/>
                  </a:cubicBezTo>
                  <a:cubicBezTo>
                    <a:pt x="1450" y="1153"/>
                    <a:pt x="1507" y="1016"/>
                    <a:pt x="1507" y="1016"/>
                  </a:cubicBezTo>
                  <a:cubicBezTo>
                    <a:pt x="1507" y="1016"/>
                    <a:pt x="1244" y="559"/>
                    <a:pt x="30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017;p51"/>
            <p:cNvSpPr/>
            <p:nvPr/>
          </p:nvSpPr>
          <p:spPr>
            <a:xfrm>
              <a:off x="6933495" y="4300626"/>
              <a:ext cx="133914" cy="59820"/>
            </a:xfrm>
            <a:custGeom>
              <a:avLst/>
              <a:gdLst/>
              <a:ahLst/>
              <a:cxnLst/>
              <a:rect l="l" t="t" r="r" b="b"/>
              <a:pathLst>
                <a:path w="4372" h="1953" extrusionOk="0">
                  <a:moveTo>
                    <a:pt x="251" y="1"/>
                  </a:moveTo>
                  <a:cubicBezTo>
                    <a:pt x="115" y="366"/>
                    <a:pt x="23" y="743"/>
                    <a:pt x="0" y="1119"/>
                  </a:cubicBezTo>
                  <a:cubicBezTo>
                    <a:pt x="0" y="1119"/>
                    <a:pt x="35" y="1838"/>
                    <a:pt x="2751" y="1930"/>
                  </a:cubicBezTo>
                  <a:cubicBezTo>
                    <a:pt x="3310" y="1952"/>
                    <a:pt x="3755" y="1952"/>
                    <a:pt x="4120" y="1952"/>
                  </a:cubicBezTo>
                  <a:cubicBezTo>
                    <a:pt x="4063" y="1553"/>
                    <a:pt x="4154" y="1142"/>
                    <a:pt x="4371" y="800"/>
                  </a:cubicBezTo>
                  <a:cubicBezTo>
                    <a:pt x="3960" y="560"/>
                    <a:pt x="3527" y="355"/>
                    <a:pt x="3093" y="195"/>
                  </a:cubicBezTo>
                  <a:cubicBezTo>
                    <a:pt x="3093" y="195"/>
                    <a:pt x="2499" y="429"/>
                    <a:pt x="1759" y="429"/>
                  </a:cubicBezTo>
                  <a:cubicBezTo>
                    <a:pt x="1277" y="429"/>
                    <a:pt x="733" y="330"/>
                    <a:pt x="251" y="1"/>
                  </a:cubicBezTo>
                  <a:close/>
                </a:path>
              </a:pathLst>
            </a:custGeom>
            <a:solidFill>
              <a:srgbClr val="EEC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018;p51"/>
            <p:cNvSpPr/>
            <p:nvPr/>
          </p:nvSpPr>
          <p:spPr>
            <a:xfrm>
              <a:off x="6933158" y="4334899"/>
              <a:ext cx="171651" cy="33754"/>
            </a:xfrm>
            <a:custGeom>
              <a:avLst/>
              <a:gdLst/>
              <a:ahLst/>
              <a:cxnLst/>
              <a:rect l="l" t="t" r="r" b="b"/>
              <a:pathLst>
                <a:path w="5604" h="1102" extrusionOk="0">
                  <a:moveTo>
                    <a:pt x="0" y="0"/>
                  </a:moveTo>
                  <a:cubicBezTo>
                    <a:pt x="0" y="137"/>
                    <a:pt x="0" y="286"/>
                    <a:pt x="11" y="422"/>
                  </a:cubicBezTo>
                  <a:cubicBezTo>
                    <a:pt x="11" y="422"/>
                    <a:pt x="765" y="776"/>
                    <a:pt x="2887" y="993"/>
                  </a:cubicBezTo>
                  <a:cubicBezTo>
                    <a:pt x="3652" y="1074"/>
                    <a:pt x="4203" y="1102"/>
                    <a:pt x="4600" y="1102"/>
                  </a:cubicBezTo>
                  <a:cubicBezTo>
                    <a:pt x="5429" y="1102"/>
                    <a:pt x="5581" y="982"/>
                    <a:pt x="5581" y="982"/>
                  </a:cubicBezTo>
                  <a:cubicBezTo>
                    <a:pt x="5603" y="879"/>
                    <a:pt x="5603" y="788"/>
                    <a:pt x="5581" y="696"/>
                  </a:cubicBezTo>
                  <a:cubicBezTo>
                    <a:pt x="5186" y="732"/>
                    <a:pt x="4790" y="750"/>
                    <a:pt x="4395" y="750"/>
                  </a:cubicBezTo>
                  <a:cubicBezTo>
                    <a:pt x="2904" y="750"/>
                    <a:pt x="1416" y="496"/>
                    <a:pt x="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019;p51"/>
            <p:cNvSpPr/>
            <p:nvPr/>
          </p:nvSpPr>
          <p:spPr>
            <a:xfrm>
              <a:off x="7035548" y="4314960"/>
              <a:ext cx="16111" cy="25913"/>
            </a:xfrm>
            <a:custGeom>
              <a:avLst/>
              <a:gdLst/>
              <a:ahLst/>
              <a:cxnLst/>
              <a:rect l="l" t="t" r="r" b="b"/>
              <a:pathLst>
                <a:path w="526" h="846" extrusionOk="0">
                  <a:moveTo>
                    <a:pt x="480" y="1"/>
                  </a:moveTo>
                  <a:cubicBezTo>
                    <a:pt x="183" y="161"/>
                    <a:pt x="1" y="469"/>
                    <a:pt x="1" y="811"/>
                  </a:cubicBezTo>
                  <a:cubicBezTo>
                    <a:pt x="1" y="834"/>
                    <a:pt x="24" y="845"/>
                    <a:pt x="46" y="845"/>
                  </a:cubicBezTo>
                  <a:cubicBezTo>
                    <a:pt x="58" y="845"/>
                    <a:pt x="69" y="822"/>
                    <a:pt x="81" y="811"/>
                  </a:cubicBezTo>
                  <a:cubicBezTo>
                    <a:pt x="69" y="503"/>
                    <a:pt x="229" y="218"/>
                    <a:pt x="503" y="69"/>
                  </a:cubicBezTo>
                  <a:cubicBezTo>
                    <a:pt x="514" y="58"/>
                    <a:pt x="526" y="35"/>
                    <a:pt x="514" y="24"/>
                  </a:cubicBezTo>
                  <a:cubicBezTo>
                    <a:pt x="514" y="1"/>
                    <a:pt x="492" y="1"/>
                    <a:pt x="480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020;p51"/>
            <p:cNvSpPr/>
            <p:nvPr/>
          </p:nvSpPr>
          <p:spPr>
            <a:xfrm>
              <a:off x="7021918" y="4308528"/>
              <a:ext cx="15774" cy="26036"/>
            </a:xfrm>
            <a:custGeom>
              <a:avLst/>
              <a:gdLst/>
              <a:ahLst/>
              <a:cxnLst/>
              <a:rect l="l" t="t" r="r" b="b"/>
              <a:pathLst>
                <a:path w="515" h="850" extrusionOk="0">
                  <a:moveTo>
                    <a:pt x="480" y="1"/>
                  </a:moveTo>
                  <a:cubicBezTo>
                    <a:pt x="476" y="1"/>
                    <a:pt x="472" y="2"/>
                    <a:pt x="469" y="5"/>
                  </a:cubicBezTo>
                  <a:cubicBezTo>
                    <a:pt x="457" y="17"/>
                    <a:pt x="69" y="199"/>
                    <a:pt x="12" y="804"/>
                  </a:cubicBezTo>
                  <a:cubicBezTo>
                    <a:pt x="1" y="827"/>
                    <a:pt x="12" y="838"/>
                    <a:pt x="35" y="850"/>
                  </a:cubicBezTo>
                  <a:cubicBezTo>
                    <a:pt x="46" y="850"/>
                    <a:pt x="69" y="838"/>
                    <a:pt x="69" y="816"/>
                  </a:cubicBezTo>
                  <a:cubicBezTo>
                    <a:pt x="126" y="245"/>
                    <a:pt x="491" y="74"/>
                    <a:pt x="491" y="62"/>
                  </a:cubicBezTo>
                  <a:cubicBezTo>
                    <a:pt x="514" y="62"/>
                    <a:pt x="514" y="40"/>
                    <a:pt x="514" y="28"/>
                  </a:cubicBezTo>
                  <a:cubicBezTo>
                    <a:pt x="506" y="11"/>
                    <a:pt x="491" y="1"/>
                    <a:pt x="480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21;p51"/>
            <p:cNvSpPr/>
            <p:nvPr/>
          </p:nvSpPr>
          <p:spPr>
            <a:xfrm>
              <a:off x="7024736" y="4292326"/>
              <a:ext cx="14702" cy="23371"/>
            </a:xfrm>
            <a:custGeom>
              <a:avLst/>
              <a:gdLst/>
              <a:ahLst/>
              <a:cxnLst/>
              <a:rect l="l" t="t" r="r" b="b"/>
              <a:pathLst>
                <a:path w="480" h="763" extrusionOk="0">
                  <a:moveTo>
                    <a:pt x="237" y="62"/>
                  </a:moveTo>
                  <a:cubicBezTo>
                    <a:pt x="245" y="62"/>
                    <a:pt x="253" y="63"/>
                    <a:pt x="262" y="66"/>
                  </a:cubicBezTo>
                  <a:cubicBezTo>
                    <a:pt x="297" y="66"/>
                    <a:pt x="320" y="89"/>
                    <a:pt x="331" y="112"/>
                  </a:cubicBezTo>
                  <a:cubicBezTo>
                    <a:pt x="388" y="226"/>
                    <a:pt x="274" y="489"/>
                    <a:pt x="205" y="637"/>
                  </a:cubicBezTo>
                  <a:cubicBezTo>
                    <a:pt x="160" y="466"/>
                    <a:pt x="103" y="181"/>
                    <a:pt x="183" y="89"/>
                  </a:cubicBezTo>
                  <a:cubicBezTo>
                    <a:pt x="199" y="73"/>
                    <a:pt x="216" y="62"/>
                    <a:pt x="237" y="62"/>
                  </a:cubicBezTo>
                  <a:close/>
                  <a:moveTo>
                    <a:pt x="224" y="0"/>
                  </a:moveTo>
                  <a:cubicBezTo>
                    <a:pt x="189" y="0"/>
                    <a:pt x="154" y="22"/>
                    <a:pt x="137" y="55"/>
                  </a:cubicBezTo>
                  <a:cubicBezTo>
                    <a:pt x="0" y="203"/>
                    <a:pt x="137" y="683"/>
                    <a:pt x="160" y="740"/>
                  </a:cubicBezTo>
                  <a:cubicBezTo>
                    <a:pt x="160" y="751"/>
                    <a:pt x="171" y="763"/>
                    <a:pt x="183" y="763"/>
                  </a:cubicBezTo>
                  <a:cubicBezTo>
                    <a:pt x="194" y="763"/>
                    <a:pt x="205" y="751"/>
                    <a:pt x="217" y="740"/>
                  </a:cubicBezTo>
                  <a:cubicBezTo>
                    <a:pt x="240" y="694"/>
                    <a:pt x="479" y="272"/>
                    <a:pt x="388" y="89"/>
                  </a:cubicBezTo>
                  <a:cubicBezTo>
                    <a:pt x="365" y="44"/>
                    <a:pt x="320" y="9"/>
                    <a:pt x="262" y="9"/>
                  </a:cubicBezTo>
                  <a:cubicBezTo>
                    <a:pt x="250" y="3"/>
                    <a:pt x="237" y="0"/>
                    <a:pt x="224" y="0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022;p51"/>
            <p:cNvSpPr/>
            <p:nvPr/>
          </p:nvSpPr>
          <p:spPr>
            <a:xfrm>
              <a:off x="7010402" y="4300626"/>
              <a:ext cx="20982" cy="15407"/>
            </a:xfrm>
            <a:custGeom>
              <a:avLst/>
              <a:gdLst/>
              <a:ahLst/>
              <a:cxnLst/>
              <a:rect l="l" t="t" r="r" b="b"/>
              <a:pathLst>
                <a:path w="685" h="503" extrusionOk="0">
                  <a:moveTo>
                    <a:pt x="183" y="69"/>
                  </a:moveTo>
                  <a:cubicBezTo>
                    <a:pt x="308" y="81"/>
                    <a:pt x="479" y="286"/>
                    <a:pt x="582" y="423"/>
                  </a:cubicBezTo>
                  <a:cubicBezTo>
                    <a:pt x="411" y="389"/>
                    <a:pt x="126" y="298"/>
                    <a:pt x="80" y="195"/>
                  </a:cubicBezTo>
                  <a:cubicBezTo>
                    <a:pt x="69" y="161"/>
                    <a:pt x="80" y="138"/>
                    <a:pt x="91" y="115"/>
                  </a:cubicBezTo>
                  <a:cubicBezTo>
                    <a:pt x="114" y="81"/>
                    <a:pt x="137" y="69"/>
                    <a:pt x="171" y="69"/>
                  </a:cubicBezTo>
                  <a:close/>
                  <a:moveTo>
                    <a:pt x="171" y="1"/>
                  </a:moveTo>
                  <a:cubicBezTo>
                    <a:pt x="114" y="1"/>
                    <a:pt x="69" y="24"/>
                    <a:pt x="46" y="69"/>
                  </a:cubicBezTo>
                  <a:cubicBezTo>
                    <a:pt x="12" y="115"/>
                    <a:pt x="0" y="161"/>
                    <a:pt x="23" y="218"/>
                  </a:cubicBezTo>
                  <a:cubicBezTo>
                    <a:pt x="103" y="400"/>
                    <a:pt x="594" y="492"/>
                    <a:pt x="651" y="503"/>
                  </a:cubicBezTo>
                  <a:lnTo>
                    <a:pt x="651" y="492"/>
                  </a:lnTo>
                  <a:cubicBezTo>
                    <a:pt x="662" y="492"/>
                    <a:pt x="673" y="492"/>
                    <a:pt x="685" y="480"/>
                  </a:cubicBezTo>
                  <a:cubicBezTo>
                    <a:pt x="685" y="469"/>
                    <a:pt x="685" y="457"/>
                    <a:pt x="685" y="446"/>
                  </a:cubicBezTo>
                  <a:cubicBezTo>
                    <a:pt x="651" y="400"/>
                    <a:pt x="388" y="24"/>
                    <a:pt x="183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023;p51"/>
            <p:cNvSpPr/>
            <p:nvPr/>
          </p:nvSpPr>
          <p:spPr>
            <a:xfrm>
              <a:off x="6669603" y="3017350"/>
              <a:ext cx="264980" cy="497401"/>
            </a:xfrm>
            <a:custGeom>
              <a:avLst/>
              <a:gdLst/>
              <a:ahLst/>
              <a:cxnLst/>
              <a:rect l="l" t="t" r="r" b="b"/>
              <a:pathLst>
                <a:path w="8651" h="16239" extrusionOk="0">
                  <a:moveTo>
                    <a:pt x="1240" y="13238"/>
                  </a:moveTo>
                  <a:lnTo>
                    <a:pt x="1240" y="13238"/>
                  </a:lnTo>
                  <a:cubicBezTo>
                    <a:pt x="1335" y="13298"/>
                    <a:pt x="1423" y="13407"/>
                    <a:pt x="1496" y="13426"/>
                  </a:cubicBezTo>
                  <a:lnTo>
                    <a:pt x="1496" y="13426"/>
                  </a:lnTo>
                  <a:cubicBezTo>
                    <a:pt x="1420" y="13374"/>
                    <a:pt x="1332" y="13271"/>
                    <a:pt x="1240" y="13238"/>
                  </a:cubicBezTo>
                  <a:close/>
                  <a:moveTo>
                    <a:pt x="7478" y="1"/>
                  </a:moveTo>
                  <a:cubicBezTo>
                    <a:pt x="6808" y="1"/>
                    <a:pt x="6107" y="263"/>
                    <a:pt x="5569" y="759"/>
                  </a:cubicBezTo>
                  <a:cubicBezTo>
                    <a:pt x="4839" y="1421"/>
                    <a:pt x="4371" y="2471"/>
                    <a:pt x="4257" y="3703"/>
                  </a:cubicBezTo>
                  <a:cubicBezTo>
                    <a:pt x="4246" y="3852"/>
                    <a:pt x="4234" y="3977"/>
                    <a:pt x="4223" y="4114"/>
                  </a:cubicBezTo>
                  <a:cubicBezTo>
                    <a:pt x="4177" y="4810"/>
                    <a:pt x="4131" y="5518"/>
                    <a:pt x="3686" y="6020"/>
                  </a:cubicBezTo>
                  <a:cubicBezTo>
                    <a:pt x="3481" y="6225"/>
                    <a:pt x="3253" y="6397"/>
                    <a:pt x="3002" y="6545"/>
                  </a:cubicBezTo>
                  <a:cubicBezTo>
                    <a:pt x="2876" y="6613"/>
                    <a:pt x="2751" y="6693"/>
                    <a:pt x="2636" y="6785"/>
                  </a:cubicBezTo>
                  <a:cubicBezTo>
                    <a:pt x="2020" y="7230"/>
                    <a:pt x="1587" y="7903"/>
                    <a:pt x="1438" y="8645"/>
                  </a:cubicBezTo>
                  <a:cubicBezTo>
                    <a:pt x="1278" y="9398"/>
                    <a:pt x="1415" y="10174"/>
                    <a:pt x="1541" y="10916"/>
                  </a:cubicBezTo>
                  <a:cubicBezTo>
                    <a:pt x="1678" y="11692"/>
                    <a:pt x="1815" y="12491"/>
                    <a:pt x="1632" y="13255"/>
                  </a:cubicBezTo>
                  <a:cubicBezTo>
                    <a:pt x="1602" y="13384"/>
                    <a:pt x="1563" y="13429"/>
                    <a:pt x="1517" y="13429"/>
                  </a:cubicBezTo>
                  <a:cubicBezTo>
                    <a:pt x="1510" y="13429"/>
                    <a:pt x="1503" y="13428"/>
                    <a:pt x="1496" y="13426"/>
                  </a:cubicBezTo>
                  <a:lnTo>
                    <a:pt x="1496" y="13426"/>
                  </a:lnTo>
                  <a:cubicBezTo>
                    <a:pt x="1523" y="13444"/>
                    <a:pt x="1549" y="13456"/>
                    <a:pt x="1573" y="13456"/>
                  </a:cubicBezTo>
                  <a:cubicBezTo>
                    <a:pt x="1619" y="13456"/>
                    <a:pt x="1659" y="13411"/>
                    <a:pt x="1689" y="13278"/>
                  </a:cubicBezTo>
                  <a:cubicBezTo>
                    <a:pt x="1872" y="12502"/>
                    <a:pt x="1735" y="11692"/>
                    <a:pt x="1609" y="10916"/>
                  </a:cubicBezTo>
                  <a:cubicBezTo>
                    <a:pt x="1472" y="10174"/>
                    <a:pt x="1347" y="9398"/>
                    <a:pt x="1495" y="8668"/>
                  </a:cubicBezTo>
                  <a:cubicBezTo>
                    <a:pt x="1644" y="7926"/>
                    <a:pt x="2066" y="7275"/>
                    <a:pt x="2671" y="6830"/>
                  </a:cubicBezTo>
                  <a:cubicBezTo>
                    <a:pt x="2785" y="6750"/>
                    <a:pt x="2910" y="6671"/>
                    <a:pt x="3036" y="6591"/>
                  </a:cubicBezTo>
                  <a:cubicBezTo>
                    <a:pt x="3287" y="6454"/>
                    <a:pt x="3515" y="6271"/>
                    <a:pt x="3721" y="6066"/>
                  </a:cubicBezTo>
                  <a:cubicBezTo>
                    <a:pt x="4177" y="5541"/>
                    <a:pt x="4234" y="4822"/>
                    <a:pt x="4280" y="4126"/>
                  </a:cubicBezTo>
                  <a:cubicBezTo>
                    <a:pt x="4291" y="3977"/>
                    <a:pt x="4303" y="3840"/>
                    <a:pt x="4314" y="3715"/>
                  </a:cubicBezTo>
                  <a:cubicBezTo>
                    <a:pt x="4428" y="2482"/>
                    <a:pt x="4885" y="1455"/>
                    <a:pt x="5604" y="793"/>
                  </a:cubicBezTo>
                  <a:cubicBezTo>
                    <a:pt x="6132" y="314"/>
                    <a:pt x="6812" y="61"/>
                    <a:pt x="7462" y="61"/>
                  </a:cubicBezTo>
                  <a:cubicBezTo>
                    <a:pt x="7866" y="61"/>
                    <a:pt x="8257" y="159"/>
                    <a:pt x="8594" y="360"/>
                  </a:cubicBezTo>
                  <a:cubicBezTo>
                    <a:pt x="8616" y="360"/>
                    <a:pt x="8628" y="360"/>
                    <a:pt x="8639" y="348"/>
                  </a:cubicBezTo>
                  <a:cubicBezTo>
                    <a:pt x="8651" y="337"/>
                    <a:pt x="8639" y="314"/>
                    <a:pt x="8628" y="303"/>
                  </a:cubicBezTo>
                  <a:cubicBezTo>
                    <a:pt x="8286" y="99"/>
                    <a:pt x="7888" y="1"/>
                    <a:pt x="7478" y="1"/>
                  </a:cubicBezTo>
                  <a:close/>
                  <a:moveTo>
                    <a:pt x="1125" y="13198"/>
                  </a:moveTo>
                  <a:cubicBezTo>
                    <a:pt x="1066" y="13198"/>
                    <a:pt x="1007" y="13234"/>
                    <a:pt x="947" y="13335"/>
                  </a:cubicBezTo>
                  <a:cubicBezTo>
                    <a:pt x="833" y="13541"/>
                    <a:pt x="719" y="13735"/>
                    <a:pt x="616" y="13940"/>
                  </a:cubicBezTo>
                  <a:cubicBezTo>
                    <a:pt x="297" y="14556"/>
                    <a:pt x="0" y="15458"/>
                    <a:pt x="331" y="16222"/>
                  </a:cubicBezTo>
                  <a:cubicBezTo>
                    <a:pt x="339" y="16231"/>
                    <a:pt x="347" y="16239"/>
                    <a:pt x="355" y="16239"/>
                  </a:cubicBezTo>
                  <a:cubicBezTo>
                    <a:pt x="359" y="16239"/>
                    <a:pt x="362" y="16237"/>
                    <a:pt x="365" y="16234"/>
                  </a:cubicBezTo>
                  <a:lnTo>
                    <a:pt x="377" y="16234"/>
                  </a:lnTo>
                  <a:cubicBezTo>
                    <a:pt x="400" y="16234"/>
                    <a:pt x="400" y="16211"/>
                    <a:pt x="400" y="16200"/>
                  </a:cubicBezTo>
                  <a:cubicBezTo>
                    <a:pt x="57" y="15458"/>
                    <a:pt x="365" y="14579"/>
                    <a:pt x="674" y="13963"/>
                  </a:cubicBezTo>
                  <a:cubicBezTo>
                    <a:pt x="776" y="13769"/>
                    <a:pt x="890" y="13563"/>
                    <a:pt x="1004" y="13369"/>
                  </a:cubicBezTo>
                  <a:cubicBezTo>
                    <a:pt x="1064" y="13265"/>
                    <a:pt x="1124" y="13228"/>
                    <a:pt x="1184" y="13228"/>
                  </a:cubicBezTo>
                  <a:cubicBezTo>
                    <a:pt x="1202" y="13228"/>
                    <a:pt x="1221" y="13232"/>
                    <a:pt x="1240" y="13238"/>
                  </a:cubicBezTo>
                  <a:lnTo>
                    <a:pt x="1240" y="13238"/>
                  </a:lnTo>
                  <a:cubicBezTo>
                    <a:pt x="1202" y="13214"/>
                    <a:pt x="1164" y="13198"/>
                    <a:pt x="1125" y="13198"/>
                  </a:cubicBezTo>
                  <a:close/>
                </a:path>
              </a:pathLst>
            </a:custGeom>
            <a:solidFill>
              <a:srgbClr val="56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024;p51"/>
            <p:cNvSpPr/>
            <p:nvPr/>
          </p:nvSpPr>
          <p:spPr>
            <a:xfrm>
              <a:off x="6755943" y="3159157"/>
              <a:ext cx="471579" cy="418712"/>
            </a:xfrm>
            <a:custGeom>
              <a:avLst/>
              <a:gdLst/>
              <a:ahLst/>
              <a:cxnLst/>
              <a:rect l="l" t="t" r="r" b="b"/>
              <a:pathLst>
                <a:path w="15396" h="13670" extrusionOk="0">
                  <a:moveTo>
                    <a:pt x="5660" y="0"/>
                  </a:moveTo>
                  <a:cubicBezTo>
                    <a:pt x="5385" y="0"/>
                    <a:pt x="5104" y="21"/>
                    <a:pt x="4816" y="66"/>
                  </a:cubicBezTo>
                  <a:cubicBezTo>
                    <a:pt x="3001" y="374"/>
                    <a:pt x="1255" y="2018"/>
                    <a:pt x="1792" y="4209"/>
                  </a:cubicBezTo>
                  <a:cubicBezTo>
                    <a:pt x="2556" y="7130"/>
                    <a:pt x="1632" y="8329"/>
                    <a:pt x="342" y="10942"/>
                  </a:cubicBezTo>
                  <a:cubicBezTo>
                    <a:pt x="0" y="11581"/>
                    <a:pt x="34" y="12403"/>
                    <a:pt x="308" y="13202"/>
                  </a:cubicBezTo>
                  <a:cubicBezTo>
                    <a:pt x="708" y="13293"/>
                    <a:pt x="1118" y="13327"/>
                    <a:pt x="1529" y="13327"/>
                  </a:cubicBezTo>
                  <a:lnTo>
                    <a:pt x="1940" y="11170"/>
                  </a:lnTo>
                  <a:lnTo>
                    <a:pt x="2419" y="13350"/>
                  </a:lnTo>
                  <a:cubicBezTo>
                    <a:pt x="2419" y="13350"/>
                    <a:pt x="2946" y="13670"/>
                    <a:pt x="4577" y="13670"/>
                  </a:cubicBezTo>
                  <a:cubicBezTo>
                    <a:pt x="5430" y="13670"/>
                    <a:pt x="6585" y="13582"/>
                    <a:pt x="8126" y="13316"/>
                  </a:cubicBezTo>
                  <a:cubicBezTo>
                    <a:pt x="12622" y="12540"/>
                    <a:pt x="13364" y="13293"/>
                    <a:pt x="13740" y="12551"/>
                  </a:cubicBezTo>
                  <a:cubicBezTo>
                    <a:pt x="14117" y="11821"/>
                    <a:pt x="13409" y="9071"/>
                    <a:pt x="13409" y="9070"/>
                  </a:cubicBezTo>
                  <a:lnTo>
                    <a:pt x="13409" y="9070"/>
                  </a:lnTo>
                  <a:lnTo>
                    <a:pt x="15064" y="12699"/>
                  </a:lnTo>
                  <a:cubicBezTo>
                    <a:pt x="15395" y="11592"/>
                    <a:pt x="15372" y="10428"/>
                    <a:pt x="15007" y="9333"/>
                  </a:cubicBezTo>
                  <a:cubicBezTo>
                    <a:pt x="14676" y="8237"/>
                    <a:pt x="13740" y="8797"/>
                    <a:pt x="13409" y="7815"/>
                  </a:cubicBezTo>
                  <a:cubicBezTo>
                    <a:pt x="12850" y="6354"/>
                    <a:pt x="14220" y="4825"/>
                    <a:pt x="13535" y="3478"/>
                  </a:cubicBezTo>
                  <a:cubicBezTo>
                    <a:pt x="13193" y="2737"/>
                    <a:pt x="12234" y="2474"/>
                    <a:pt x="11526" y="2212"/>
                  </a:cubicBezTo>
                  <a:cubicBezTo>
                    <a:pt x="9623" y="1290"/>
                    <a:pt x="7827" y="0"/>
                    <a:pt x="5660" y="0"/>
                  </a:cubicBezTo>
                  <a:close/>
                </a:path>
              </a:pathLst>
            </a:custGeom>
            <a:solidFill>
              <a:srgbClr val="3D2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025;p51"/>
            <p:cNvSpPr/>
            <p:nvPr/>
          </p:nvSpPr>
          <p:spPr>
            <a:xfrm>
              <a:off x="6675177" y="3043720"/>
              <a:ext cx="613856" cy="519822"/>
            </a:xfrm>
            <a:custGeom>
              <a:avLst/>
              <a:gdLst/>
              <a:ahLst/>
              <a:cxnLst/>
              <a:rect l="l" t="t" r="r" b="b"/>
              <a:pathLst>
                <a:path w="20041" h="16971" extrusionOk="0">
                  <a:moveTo>
                    <a:pt x="15761" y="1"/>
                  </a:moveTo>
                  <a:lnTo>
                    <a:pt x="5536" y="355"/>
                  </a:lnTo>
                  <a:cubicBezTo>
                    <a:pt x="5536" y="355"/>
                    <a:pt x="4771" y="3105"/>
                    <a:pt x="3961" y="4063"/>
                  </a:cubicBezTo>
                  <a:cubicBezTo>
                    <a:pt x="3151" y="5033"/>
                    <a:pt x="1108" y="6951"/>
                    <a:pt x="1656" y="9142"/>
                  </a:cubicBezTo>
                  <a:cubicBezTo>
                    <a:pt x="2101" y="10934"/>
                    <a:pt x="1621" y="10352"/>
                    <a:pt x="1096" y="11379"/>
                  </a:cubicBezTo>
                  <a:cubicBezTo>
                    <a:pt x="583" y="12417"/>
                    <a:pt x="1" y="13478"/>
                    <a:pt x="674" y="15852"/>
                  </a:cubicBezTo>
                  <a:cubicBezTo>
                    <a:pt x="1325" y="16411"/>
                    <a:pt x="2112" y="16799"/>
                    <a:pt x="2957" y="16971"/>
                  </a:cubicBezTo>
                  <a:cubicBezTo>
                    <a:pt x="2683" y="16172"/>
                    <a:pt x="2648" y="15361"/>
                    <a:pt x="2991" y="14722"/>
                  </a:cubicBezTo>
                  <a:cubicBezTo>
                    <a:pt x="4280" y="12098"/>
                    <a:pt x="5205" y="10899"/>
                    <a:pt x="4452" y="7978"/>
                  </a:cubicBezTo>
                  <a:cubicBezTo>
                    <a:pt x="3915" y="5787"/>
                    <a:pt x="5650" y="4155"/>
                    <a:pt x="7476" y="3847"/>
                  </a:cubicBezTo>
                  <a:cubicBezTo>
                    <a:pt x="7770" y="3799"/>
                    <a:pt x="8056" y="3777"/>
                    <a:pt x="8337" y="3777"/>
                  </a:cubicBezTo>
                  <a:cubicBezTo>
                    <a:pt x="10486" y="3777"/>
                    <a:pt x="12277" y="5062"/>
                    <a:pt x="14175" y="5981"/>
                  </a:cubicBezTo>
                  <a:cubicBezTo>
                    <a:pt x="14894" y="6243"/>
                    <a:pt x="15852" y="6517"/>
                    <a:pt x="16195" y="7247"/>
                  </a:cubicBezTo>
                  <a:cubicBezTo>
                    <a:pt x="16868" y="8594"/>
                    <a:pt x="15499" y="10123"/>
                    <a:pt x="16058" y="11595"/>
                  </a:cubicBezTo>
                  <a:cubicBezTo>
                    <a:pt x="16389" y="12566"/>
                    <a:pt x="17336" y="12018"/>
                    <a:pt x="17655" y="13113"/>
                  </a:cubicBezTo>
                  <a:cubicBezTo>
                    <a:pt x="18021" y="14197"/>
                    <a:pt x="18043" y="15373"/>
                    <a:pt x="17724" y="16468"/>
                  </a:cubicBezTo>
                  <a:lnTo>
                    <a:pt x="17758" y="16548"/>
                  </a:lnTo>
                  <a:cubicBezTo>
                    <a:pt x="17923" y="16584"/>
                    <a:pt x="18089" y="16601"/>
                    <a:pt x="18254" y="16601"/>
                  </a:cubicBezTo>
                  <a:cubicBezTo>
                    <a:pt x="18833" y="16601"/>
                    <a:pt x="19398" y="16386"/>
                    <a:pt x="19824" y="15978"/>
                  </a:cubicBezTo>
                  <a:cubicBezTo>
                    <a:pt x="20041" y="15772"/>
                    <a:pt x="19961" y="13079"/>
                    <a:pt x="19025" y="11881"/>
                  </a:cubicBezTo>
                  <a:cubicBezTo>
                    <a:pt x="18169" y="10797"/>
                    <a:pt x="17907" y="11744"/>
                    <a:pt x="18329" y="9815"/>
                  </a:cubicBezTo>
                  <a:cubicBezTo>
                    <a:pt x="18603" y="8526"/>
                    <a:pt x="19116" y="6357"/>
                    <a:pt x="17473" y="3835"/>
                  </a:cubicBezTo>
                  <a:cubicBezTo>
                    <a:pt x="16720" y="2648"/>
                    <a:pt x="16138" y="1359"/>
                    <a:pt x="15761" y="1"/>
                  </a:cubicBezTo>
                  <a:close/>
                </a:path>
              </a:pathLst>
            </a:custGeom>
            <a:solidFill>
              <a:srgbClr val="56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026;p51"/>
            <p:cNvSpPr/>
            <p:nvPr/>
          </p:nvSpPr>
          <p:spPr>
            <a:xfrm>
              <a:off x="7089392" y="3249601"/>
              <a:ext cx="70633" cy="69254"/>
            </a:xfrm>
            <a:custGeom>
              <a:avLst/>
              <a:gdLst/>
              <a:ahLst/>
              <a:cxnLst/>
              <a:rect l="l" t="t" r="r" b="b"/>
              <a:pathLst>
                <a:path w="2306" h="2261" fill="none" extrusionOk="0">
                  <a:moveTo>
                    <a:pt x="0" y="1130"/>
                  </a:moveTo>
                  <a:cubicBezTo>
                    <a:pt x="137" y="1895"/>
                    <a:pt x="1039" y="2260"/>
                    <a:pt x="1666" y="1792"/>
                  </a:cubicBezTo>
                  <a:cubicBezTo>
                    <a:pt x="2306" y="1336"/>
                    <a:pt x="2237" y="366"/>
                    <a:pt x="1541" y="0"/>
                  </a:cubicBezTo>
                </a:path>
              </a:pathLst>
            </a:custGeom>
            <a:noFill/>
            <a:ln w="2850" cap="rnd" cmpd="sng">
              <a:solidFill>
                <a:srgbClr val="F3BD53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027;p51"/>
            <p:cNvSpPr/>
            <p:nvPr/>
          </p:nvSpPr>
          <p:spPr>
            <a:xfrm>
              <a:off x="6825867" y="3205864"/>
              <a:ext cx="70265" cy="79209"/>
            </a:xfrm>
            <a:custGeom>
              <a:avLst/>
              <a:gdLst/>
              <a:ahLst/>
              <a:cxnLst/>
              <a:rect l="l" t="t" r="r" b="b"/>
              <a:pathLst>
                <a:path w="2294" h="2586" extrusionOk="0">
                  <a:moveTo>
                    <a:pt x="1188" y="1"/>
                  </a:moveTo>
                  <a:cubicBezTo>
                    <a:pt x="732" y="1"/>
                    <a:pt x="203" y="208"/>
                    <a:pt x="102" y="1132"/>
                  </a:cubicBezTo>
                  <a:cubicBezTo>
                    <a:pt x="1" y="2119"/>
                    <a:pt x="577" y="2586"/>
                    <a:pt x="1189" y="2586"/>
                  </a:cubicBezTo>
                  <a:cubicBezTo>
                    <a:pt x="1609" y="2586"/>
                    <a:pt x="2047" y="2365"/>
                    <a:pt x="2293" y="1942"/>
                  </a:cubicBezTo>
                  <a:lnTo>
                    <a:pt x="1882" y="139"/>
                  </a:lnTo>
                  <a:cubicBezTo>
                    <a:pt x="1882" y="139"/>
                    <a:pt x="1560" y="1"/>
                    <a:pt x="1188" y="1"/>
                  </a:cubicBezTo>
                  <a:close/>
                </a:path>
              </a:pathLst>
            </a:custGeom>
            <a:solidFill>
              <a:srgbClr val="B0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028;p51"/>
            <p:cNvSpPr/>
            <p:nvPr/>
          </p:nvSpPr>
          <p:spPr>
            <a:xfrm>
              <a:off x="6843999" y="3269876"/>
              <a:ext cx="75534" cy="61199"/>
            </a:xfrm>
            <a:custGeom>
              <a:avLst/>
              <a:gdLst/>
              <a:ahLst/>
              <a:cxnLst/>
              <a:rect l="l" t="t" r="r" b="b"/>
              <a:pathLst>
                <a:path w="2466" h="1998" fill="none" extrusionOk="0">
                  <a:moveTo>
                    <a:pt x="549" y="0"/>
                  </a:moveTo>
                  <a:cubicBezTo>
                    <a:pt x="1" y="560"/>
                    <a:pt x="229" y="1507"/>
                    <a:pt x="971" y="1758"/>
                  </a:cubicBezTo>
                  <a:cubicBezTo>
                    <a:pt x="1713" y="1998"/>
                    <a:pt x="2466" y="1381"/>
                    <a:pt x="2352" y="605"/>
                  </a:cubicBezTo>
                </a:path>
              </a:pathLst>
            </a:custGeom>
            <a:noFill/>
            <a:ln w="2850" cap="rnd" cmpd="sng">
              <a:solidFill>
                <a:srgbClr val="F3BD53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029;p51"/>
            <p:cNvSpPr/>
            <p:nvPr/>
          </p:nvSpPr>
          <p:spPr>
            <a:xfrm>
              <a:off x="6954812" y="3298177"/>
              <a:ext cx="96515" cy="62669"/>
            </a:xfrm>
            <a:custGeom>
              <a:avLst/>
              <a:gdLst/>
              <a:ahLst/>
              <a:cxnLst/>
              <a:rect l="l" t="t" r="r" b="b"/>
              <a:pathLst>
                <a:path w="3151" h="2046" extrusionOk="0">
                  <a:moveTo>
                    <a:pt x="160" y="1"/>
                  </a:moveTo>
                  <a:lnTo>
                    <a:pt x="1" y="1838"/>
                  </a:lnTo>
                  <a:cubicBezTo>
                    <a:pt x="490" y="1977"/>
                    <a:pt x="998" y="2046"/>
                    <a:pt x="1508" y="2046"/>
                  </a:cubicBezTo>
                  <a:cubicBezTo>
                    <a:pt x="1963" y="2046"/>
                    <a:pt x="2419" y="1991"/>
                    <a:pt x="2865" y="1884"/>
                  </a:cubicBezTo>
                  <a:lnTo>
                    <a:pt x="3150" y="343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A06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030;p51"/>
            <p:cNvSpPr/>
            <p:nvPr/>
          </p:nvSpPr>
          <p:spPr>
            <a:xfrm>
              <a:off x="6852055" y="3030428"/>
              <a:ext cx="294017" cy="318154"/>
            </a:xfrm>
            <a:custGeom>
              <a:avLst/>
              <a:gdLst/>
              <a:ahLst/>
              <a:cxnLst/>
              <a:rect l="l" t="t" r="r" b="b"/>
              <a:pathLst>
                <a:path w="9599" h="10387" extrusionOk="0">
                  <a:moveTo>
                    <a:pt x="5656" y="1"/>
                  </a:moveTo>
                  <a:cubicBezTo>
                    <a:pt x="4940" y="1"/>
                    <a:pt x="4178" y="86"/>
                    <a:pt x="3413" y="229"/>
                  </a:cubicBezTo>
                  <a:cubicBezTo>
                    <a:pt x="605" y="766"/>
                    <a:pt x="0" y="3242"/>
                    <a:pt x="514" y="6323"/>
                  </a:cubicBezTo>
                  <a:cubicBezTo>
                    <a:pt x="1033" y="9382"/>
                    <a:pt x="3204" y="10387"/>
                    <a:pt x="5360" y="10387"/>
                  </a:cubicBezTo>
                  <a:cubicBezTo>
                    <a:pt x="5384" y="10387"/>
                    <a:pt x="5408" y="10386"/>
                    <a:pt x="5433" y="10386"/>
                  </a:cubicBezTo>
                  <a:cubicBezTo>
                    <a:pt x="7749" y="10352"/>
                    <a:pt x="9370" y="8572"/>
                    <a:pt x="9461" y="6677"/>
                  </a:cubicBezTo>
                  <a:cubicBezTo>
                    <a:pt x="9587" y="4326"/>
                    <a:pt x="9598" y="2352"/>
                    <a:pt x="9598" y="2352"/>
                  </a:cubicBezTo>
                  <a:cubicBezTo>
                    <a:pt x="9150" y="609"/>
                    <a:pt x="7566" y="1"/>
                    <a:pt x="5656" y="1"/>
                  </a:cubicBezTo>
                  <a:close/>
                </a:path>
              </a:pathLst>
            </a:custGeom>
            <a:solidFill>
              <a:srgbClr val="B0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031;p51"/>
            <p:cNvSpPr/>
            <p:nvPr/>
          </p:nvSpPr>
          <p:spPr>
            <a:xfrm>
              <a:off x="7048136" y="3076584"/>
              <a:ext cx="735" cy="735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23" y="23"/>
                  </a:moveTo>
                  <a:cubicBezTo>
                    <a:pt x="23" y="23"/>
                    <a:pt x="12" y="12"/>
                    <a:pt x="1" y="0"/>
                  </a:cubicBezTo>
                  <a:close/>
                </a:path>
              </a:pathLst>
            </a:custGeom>
            <a:solidFill>
              <a:srgbClr val="56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032;p51"/>
            <p:cNvSpPr/>
            <p:nvPr/>
          </p:nvSpPr>
          <p:spPr>
            <a:xfrm>
              <a:off x="6921611" y="3139616"/>
              <a:ext cx="64691" cy="43127"/>
            </a:xfrm>
            <a:custGeom>
              <a:avLst/>
              <a:gdLst/>
              <a:ahLst/>
              <a:cxnLst/>
              <a:rect l="l" t="t" r="r" b="b"/>
              <a:pathLst>
                <a:path w="2112" h="1408" extrusionOk="0">
                  <a:moveTo>
                    <a:pt x="1650" y="1"/>
                  </a:moveTo>
                  <a:cubicBezTo>
                    <a:pt x="1467" y="1"/>
                    <a:pt x="1201" y="91"/>
                    <a:pt x="811" y="328"/>
                  </a:cubicBezTo>
                  <a:cubicBezTo>
                    <a:pt x="0" y="818"/>
                    <a:pt x="354" y="1263"/>
                    <a:pt x="354" y="1263"/>
                  </a:cubicBezTo>
                  <a:cubicBezTo>
                    <a:pt x="426" y="1362"/>
                    <a:pt x="527" y="1408"/>
                    <a:pt x="657" y="1408"/>
                  </a:cubicBezTo>
                  <a:cubicBezTo>
                    <a:pt x="857" y="1408"/>
                    <a:pt x="1124" y="1298"/>
                    <a:pt x="1450" y="1104"/>
                  </a:cubicBezTo>
                  <a:cubicBezTo>
                    <a:pt x="1918" y="853"/>
                    <a:pt x="2112" y="499"/>
                    <a:pt x="2009" y="248"/>
                  </a:cubicBezTo>
                  <a:cubicBezTo>
                    <a:pt x="1950" y="106"/>
                    <a:pt x="1848" y="1"/>
                    <a:pt x="1650" y="1"/>
                  </a:cubicBezTo>
                  <a:close/>
                </a:path>
              </a:pathLst>
            </a:custGeom>
            <a:solidFill>
              <a:srgbClr val="56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033;p51"/>
            <p:cNvSpPr/>
            <p:nvPr/>
          </p:nvSpPr>
          <p:spPr>
            <a:xfrm>
              <a:off x="7074691" y="3138360"/>
              <a:ext cx="65426" cy="40248"/>
            </a:xfrm>
            <a:custGeom>
              <a:avLst/>
              <a:gdLst/>
              <a:ahLst/>
              <a:cxnLst/>
              <a:rect l="l" t="t" r="r" b="b"/>
              <a:pathLst>
                <a:path w="2136" h="1314" extrusionOk="0">
                  <a:moveTo>
                    <a:pt x="467" y="1"/>
                  </a:moveTo>
                  <a:cubicBezTo>
                    <a:pt x="237" y="1"/>
                    <a:pt x="132" y="118"/>
                    <a:pt x="81" y="277"/>
                  </a:cubicBezTo>
                  <a:cubicBezTo>
                    <a:pt x="1" y="528"/>
                    <a:pt x="229" y="859"/>
                    <a:pt x="720" y="1088"/>
                  </a:cubicBezTo>
                  <a:cubicBezTo>
                    <a:pt x="1032" y="1231"/>
                    <a:pt x="1286" y="1313"/>
                    <a:pt x="1479" y="1313"/>
                  </a:cubicBezTo>
                  <a:cubicBezTo>
                    <a:pt x="1638" y="1313"/>
                    <a:pt x="1755" y="1257"/>
                    <a:pt x="1827" y="1133"/>
                  </a:cubicBezTo>
                  <a:cubicBezTo>
                    <a:pt x="1827" y="1133"/>
                    <a:pt x="2135" y="665"/>
                    <a:pt x="1279" y="254"/>
                  </a:cubicBezTo>
                  <a:cubicBezTo>
                    <a:pt x="907" y="73"/>
                    <a:pt x="648" y="1"/>
                    <a:pt x="467" y="1"/>
                  </a:cubicBezTo>
                  <a:close/>
                </a:path>
              </a:pathLst>
            </a:custGeom>
            <a:solidFill>
              <a:srgbClr val="56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034;p51"/>
            <p:cNvSpPr/>
            <p:nvPr/>
          </p:nvSpPr>
          <p:spPr>
            <a:xfrm>
              <a:off x="6952117" y="3198207"/>
              <a:ext cx="25086" cy="21349"/>
            </a:xfrm>
            <a:custGeom>
              <a:avLst/>
              <a:gdLst/>
              <a:ahLst/>
              <a:cxnLst/>
              <a:rect l="l" t="t" r="r" b="b"/>
              <a:pathLst>
                <a:path w="819" h="697" extrusionOk="0">
                  <a:moveTo>
                    <a:pt x="462" y="1"/>
                  </a:moveTo>
                  <a:cubicBezTo>
                    <a:pt x="174" y="1"/>
                    <a:pt x="0" y="324"/>
                    <a:pt x="168" y="560"/>
                  </a:cubicBezTo>
                  <a:cubicBezTo>
                    <a:pt x="243" y="653"/>
                    <a:pt x="347" y="697"/>
                    <a:pt x="450" y="697"/>
                  </a:cubicBezTo>
                  <a:cubicBezTo>
                    <a:pt x="599" y="697"/>
                    <a:pt x="744" y="604"/>
                    <a:pt x="785" y="435"/>
                  </a:cubicBezTo>
                  <a:cubicBezTo>
                    <a:pt x="819" y="229"/>
                    <a:pt x="682" y="35"/>
                    <a:pt x="477" y="1"/>
                  </a:cubicBezTo>
                  <a:cubicBezTo>
                    <a:pt x="472" y="1"/>
                    <a:pt x="467" y="1"/>
                    <a:pt x="4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035;p51"/>
            <p:cNvSpPr/>
            <p:nvPr/>
          </p:nvSpPr>
          <p:spPr>
            <a:xfrm>
              <a:off x="7078733" y="3201668"/>
              <a:ext cx="25025" cy="21196"/>
            </a:xfrm>
            <a:custGeom>
              <a:avLst/>
              <a:gdLst/>
              <a:ahLst/>
              <a:cxnLst/>
              <a:rect l="l" t="t" r="r" b="b"/>
              <a:pathLst>
                <a:path w="817" h="692" extrusionOk="0">
                  <a:moveTo>
                    <a:pt x="445" y="1"/>
                  </a:moveTo>
                  <a:cubicBezTo>
                    <a:pt x="165" y="1"/>
                    <a:pt x="0" y="318"/>
                    <a:pt x="177" y="550"/>
                  </a:cubicBezTo>
                  <a:cubicBezTo>
                    <a:pt x="246" y="647"/>
                    <a:pt x="347" y="691"/>
                    <a:pt x="448" y="691"/>
                  </a:cubicBezTo>
                  <a:cubicBezTo>
                    <a:pt x="597" y="691"/>
                    <a:pt x="746" y="594"/>
                    <a:pt x="793" y="424"/>
                  </a:cubicBezTo>
                  <a:cubicBezTo>
                    <a:pt x="816" y="219"/>
                    <a:pt x="679" y="36"/>
                    <a:pt x="474" y="2"/>
                  </a:cubicBezTo>
                  <a:cubicBezTo>
                    <a:pt x="464" y="1"/>
                    <a:pt x="454" y="1"/>
                    <a:pt x="4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036;p51"/>
            <p:cNvSpPr/>
            <p:nvPr/>
          </p:nvSpPr>
          <p:spPr>
            <a:xfrm>
              <a:off x="6837384" y="3220443"/>
              <a:ext cx="55257" cy="45608"/>
            </a:xfrm>
            <a:custGeom>
              <a:avLst/>
              <a:gdLst/>
              <a:ahLst/>
              <a:cxnLst/>
              <a:rect l="l" t="t" r="r" b="b"/>
              <a:pathLst>
                <a:path w="1804" h="1489" extrusionOk="0">
                  <a:moveTo>
                    <a:pt x="686" y="0"/>
                  </a:moveTo>
                  <a:cubicBezTo>
                    <a:pt x="655" y="0"/>
                    <a:pt x="624" y="2"/>
                    <a:pt x="594" y="5"/>
                  </a:cubicBezTo>
                  <a:cubicBezTo>
                    <a:pt x="354" y="62"/>
                    <a:pt x="148" y="199"/>
                    <a:pt x="11" y="393"/>
                  </a:cubicBezTo>
                  <a:cubicBezTo>
                    <a:pt x="0" y="405"/>
                    <a:pt x="0" y="428"/>
                    <a:pt x="23" y="439"/>
                  </a:cubicBezTo>
                  <a:cubicBezTo>
                    <a:pt x="26" y="442"/>
                    <a:pt x="31" y="444"/>
                    <a:pt x="35" y="444"/>
                  </a:cubicBezTo>
                  <a:cubicBezTo>
                    <a:pt x="47" y="444"/>
                    <a:pt x="60" y="436"/>
                    <a:pt x="69" y="428"/>
                  </a:cubicBezTo>
                  <a:cubicBezTo>
                    <a:pt x="194" y="245"/>
                    <a:pt x="388" y="119"/>
                    <a:pt x="605" y="74"/>
                  </a:cubicBezTo>
                  <a:cubicBezTo>
                    <a:pt x="634" y="70"/>
                    <a:pt x="664" y="69"/>
                    <a:pt x="693" y="69"/>
                  </a:cubicBezTo>
                  <a:cubicBezTo>
                    <a:pt x="868" y="69"/>
                    <a:pt x="1039" y="128"/>
                    <a:pt x="1176" y="245"/>
                  </a:cubicBezTo>
                  <a:cubicBezTo>
                    <a:pt x="1723" y="644"/>
                    <a:pt x="1312" y="1432"/>
                    <a:pt x="1312" y="1443"/>
                  </a:cubicBezTo>
                  <a:cubicBezTo>
                    <a:pt x="1312" y="1455"/>
                    <a:pt x="1312" y="1477"/>
                    <a:pt x="1335" y="1489"/>
                  </a:cubicBezTo>
                  <a:lnTo>
                    <a:pt x="1347" y="1489"/>
                  </a:lnTo>
                  <a:cubicBezTo>
                    <a:pt x="1358" y="1489"/>
                    <a:pt x="1370" y="1477"/>
                    <a:pt x="1370" y="1477"/>
                  </a:cubicBezTo>
                  <a:cubicBezTo>
                    <a:pt x="1381" y="1466"/>
                    <a:pt x="1803" y="622"/>
                    <a:pt x="1221" y="188"/>
                  </a:cubicBezTo>
                  <a:cubicBezTo>
                    <a:pt x="1064" y="60"/>
                    <a:pt x="874" y="0"/>
                    <a:pt x="686" y="0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037;p51"/>
            <p:cNvSpPr/>
            <p:nvPr/>
          </p:nvSpPr>
          <p:spPr>
            <a:xfrm>
              <a:off x="6853096" y="3238054"/>
              <a:ext cx="31488" cy="8331"/>
            </a:xfrm>
            <a:custGeom>
              <a:avLst/>
              <a:gdLst/>
              <a:ahLst/>
              <a:cxnLst/>
              <a:rect l="l" t="t" r="r" b="b"/>
              <a:pathLst>
                <a:path w="1028" h="272" extrusionOk="0">
                  <a:moveTo>
                    <a:pt x="545" y="1"/>
                  </a:moveTo>
                  <a:cubicBezTo>
                    <a:pt x="268" y="1"/>
                    <a:pt x="23" y="161"/>
                    <a:pt x="23" y="161"/>
                  </a:cubicBezTo>
                  <a:cubicBezTo>
                    <a:pt x="12" y="161"/>
                    <a:pt x="1" y="183"/>
                    <a:pt x="12" y="206"/>
                  </a:cubicBezTo>
                  <a:cubicBezTo>
                    <a:pt x="23" y="206"/>
                    <a:pt x="23" y="218"/>
                    <a:pt x="35" y="218"/>
                  </a:cubicBezTo>
                  <a:lnTo>
                    <a:pt x="69" y="218"/>
                  </a:lnTo>
                  <a:cubicBezTo>
                    <a:pt x="69" y="210"/>
                    <a:pt x="285" y="70"/>
                    <a:pt x="532" y="70"/>
                  </a:cubicBezTo>
                  <a:cubicBezTo>
                    <a:pt x="676" y="70"/>
                    <a:pt x="830" y="117"/>
                    <a:pt x="959" y="263"/>
                  </a:cubicBezTo>
                  <a:cubicBezTo>
                    <a:pt x="965" y="269"/>
                    <a:pt x="974" y="272"/>
                    <a:pt x="982" y="272"/>
                  </a:cubicBezTo>
                  <a:cubicBezTo>
                    <a:pt x="991" y="272"/>
                    <a:pt x="999" y="269"/>
                    <a:pt x="1005" y="263"/>
                  </a:cubicBezTo>
                  <a:cubicBezTo>
                    <a:pt x="1028" y="241"/>
                    <a:pt x="1028" y="229"/>
                    <a:pt x="1005" y="206"/>
                  </a:cubicBezTo>
                  <a:cubicBezTo>
                    <a:pt x="866" y="51"/>
                    <a:pt x="700" y="1"/>
                    <a:pt x="545" y="1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038;p51"/>
            <p:cNvSpPr/>
            <p:nvPr/>
          </p:nvSpPr>
          <p:spPr>
            <a:xfrm>
              <a:off x="7017722" y="3133552"/>
              <a:ext cx="41289" cy="106991"/>
            </a:xfrm>
            <a:custGeom>
              <a:avLst/>
              <a:gdLst/>
              <a:ahLst/>
              <a:cxnLst/>
              <a:rect l="l" t="t" r="r" b="b"/>
              <a:pathLst>
                <a:path w="1348" h="3493" extrusionOk="0">
                  <a:moveTo>
                    <a:pt x="309" y="1"/>
                  </a:moveTo>
                  <a:cubicBezTo>
                    <a:pt x="286" y="1"/>
                    <a:pt x="263" y="12"/>
                    <a:pt x="263" y="35"/>
                  </a:cubicBezTo>
                  <a:cubicBezTo>
                    <a:pt x="240" y="252"/>
                    <a:pt x="1" y="2169"/>
                    <a:pt x="149" y="2420"/>
                  </a:cubicBezTo>
                  <a:cubicBezTo>
                    <a:pt x="197" y="2502"/>
                    <a:pt x="277" y="2575"/>
                    <a:pt x="426" y="2575"/>
                  </a:cubicBezTo>
                  <a:cubicBezTo>
                    <a:pt x="527" y="2575"/>
                    <a:pt x="659" y="2542"/>
                    <a:pt x="834" y="2454"/>
                  </a:cubicBezTo>
                  <a:lnTo>
                    <a:pt x="845" y="2443"/>
                  </a:lnTo>
                  <a:cubicBezTo>
                    <a:pt x="883" y="2419"/>
                    <a:pt x="927" y="2407"/>
                    <a:pt x="971" y="2407"/>
                  </a:cubicBezTo>
                  <a:cubicBezTo>
                    <a:pt x="1033" y="2407"/>
                    <a:pt x="1095" y="2430"/>
                    <a:pt x="1142" y="2477"/>
                  </a:cubicBezTo>
                  <a:cubicBezTo>
                    <a:pt x="1268" y="2660"/>
                    <a:pt x="1279" y="2888"/>
                    <a:pt x="1176" y="3082"/>
                  </a:cubicBezTo>
                  <a:cubicBezTo>
                    <a:pt x="1074" y="3230"/>
                    <a:pt x="925" y="3356"/>
                    <a:pt x="765" y="3424"/>
                  </a:cubicBezTo>
                  <a:cubicBezTo>
                    <a:pt x="743" y="3424"/>
                    <a:pt x="731" y="3447"/>
                    <a:pt x="743" y="3470"/>
                  </a:cubicBezTo>
                  <a:cubicBezTo>
                    <a:pt x="743" y="3481"/>
                    <a:pt x="754" y="3481"/>
                    <a:pt x="777" y="3493"/>
                  </a:cubicBezTo>
                  <a:cubicBezTo>
                    <a:pt x="777" y="3493"/>
                    <a:pt x="777" y="3493"/>
                    <a:pt x="788" y="3481"/>
                  </a:cubicBezTo>
                  <a:cubicBezTo>
                    <a:pt x="971" y="3413"/>
                    <a:pt x="1119" y="3276"/>
                    <a:pt x="1233" y="3116"/>
                  </a:cubicBezTo>
                  <a:cubicBezTo>
                    <a:pt x="1347" y="2899"/>
                    <a:pt x="1336" y="2637"/>
                    <a:pt x="1188" y="2431"/>
                  </a:cubicBezTo>
                  <a:cubicBezTo>
                    <a:pt x="1134" y="2371"/>
                    <a:pt x="1058" y="2343"/>
                    <a:pt x="980" y="2343"/>
                  </a:cubicBezTo>
                  <a:cubicBezTo>
                    <a:pt x="925" y="2343"/>
                    <a:pt x="870" y="2357"/>
                    <a:pt x="822" y="2386"/>
                  </a:cubicBezTo>
                  <a:lnTo>
                    <a:pt x="800" y="2397"/>
                  </a:lnTo>
                  <a:cubicBezTo>
                    <a:pt x="651" y="2474"/>
                    <a:pt x="529" y="2511"/>
                    <a:pt x="432" y="2511"/>
                  </a:cubicBezTo>
                  <a:cubicBezTo>
                    <a:pt x="328" y="2511"/>
                    <a:pt x="253" y="2469"/>
                    <a:pt x="206" y="2386"/>
                  </a:cubicBezTo>
                  <a:cubicBezTo>
                    <a:pt x="92" y="2192"/>
                    <a:pt x="263" y="628"/>
                    <a:pt x="332" y="46"/>
                  </a:cubicBezTo>
                  <a:cubicBezTo>
                    <a:pt x="332" y="23"/>
                    <a:pt x="320" y="1"/>
                    <a:pt x="309" y="1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039;p51"/>
            <p:cNvSpPr/>
            <p:nvPr/>
          </p:nvSpPr>
          <p:spPr>
            <a:xfrm>
              <a:off x="7005838" y="3256951"/>
              <a:ext cx="48273" cy="20308"/>
            </a:xfrm>
            <a:custGeom>
              <a:avLst/>
              <a:gdLst/>
              <a:ahLst/>
              <a:cxnLst/>
              <a:rect l="l" t="t" r="r" b="b"/>
              <a:pathLst>
                <a:path w="1576" h="663" extrusionOk="0">
                  <a:moveTo>
                    <a:pt x="24" y="0"/>
                  </a:moveTo>
                  <a:cubicBezTo>
                    <a:pt x="1" y="114"/>
                    <a:pt x="1" y="240"/>
                    <a:pt x="24" y="365"/>
                  </a:cubicBezTo>
                  <a:cubicBezTo>
                    <a:pt x="526" y="365"/>
                    <a:pt x="1016" y="468"/>
                    <a:pt x="1473" y="662"/>
                  </a:cubicBezTo>
                  <a:cubicBezTo>
                    <a:pt x="1530" y="571"/>
                    <a:pt x="1564" y="468"/>
                    <a:pt x="1576" y="354"/>
                  </a:cubicBezTo>
                  <a:cubicBezTo>
                    <a:pt x="1085" y="160"/>
                    <a:pt x="560" y="34"/>
                    <a:pt x="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040;p51"/>
            <p:cNvSpPr/>
            <p:nvPr/>
          </p:nvSpPr>
          <p:spPr>
            <a:xfrm>
              <a:off x="7006543" y="3268131"/>
              <a:ext cx="44413" cy="21410"/>
            </a:xfrm>
            <a:custGeom>
              <a:avLst/>
              <a:gdLst/>
              <a:ahLst/>
              <a:cxnLst/>
              <a:rect l="l" t="t" r="r" b="b"/>
              <a:pathLst>
                <a:path w="1450" h="699" extrusionOk="0">
                  <a:moveTo>
                    <a:pt x="1" y="0"/>
                  </a:moveTo>
                  <a:cubicBezTo>
                    <a:pt x="35" y="263"/>
                    <a:pt x="160" y="594"/>
                    <a:pt x="583" y="674"/>
                  </a:cubicBezTo>
                  <a:cubicBezTo>
                    <a:pt x="666" y="690"/>
                    <a:pt x="743" y="698"/>
                    <a:pt x="813" y="698"/>
                  </a:cubicBezTo>
                  <a:cubicBezTo>
                    <a:pt x="1171" y="698"/>
                    <a:pt x="1354" y="498"/>
                    <a:pt x="1450" y="297"/>
                  </a:cubicBezTo>
                  <a:cubicBezTo>
                    <a:pt x="993" y="103"/>
                    <a:pt x="503" y="0"/>
                    <a:pt x="1" y="0"/>
                  </a:cubicBezTo>
                  <a:close/>
                </a:path>
              </a:pathLst>
            </a:custGeom>
            <a:solidFill>
              <a:srgbClr val="B34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041;p51"/>
            <p:cNvSpPr/>
            <p:nvPr/>
          </p:nvSpPr>
          <p:spPr>
            <a:xfrm>
              <a:off x="6916374" y="3237778"/>
              <a:ext cx="70296" cy="38839"/>
            </a:xfrm>
            <a:custGeom>
              <a:avLst/>
              <a:gdLst/>
              <a:ahLst/>
              <a:cxnLst/>
              <a:rect l="l" t="t" r="r" b="b"/>
              <a:pathLst>
                <a:path w="2295" h="1268" extrusionOk="0">
                  <a:moveTo>
                    <a:pt x="815" y="0"/>
                  </a:moveTo>
                  <a:cubicBezTo>
                    <a:pt x="434" y="0"/>
                    <a:pt x="137" y="135"/>
                    <a:pt x="80" y="364"/>
                  </a:cubicBezTo>
                  <a:cubicBezTo>
                    <a:pt x="0" y="672"/>
                    <a:pt x="411" y="1060"/>
                    <a:pt x="1004" y="1208"/>
                  </a:cubicBezTo>
                  <a:cubicBezTo>
                    <a:pt x="1167" y="1249"/>
                    <a:pt x="1326" y="1268"/>
                    <a:pt x="1472" y="1268"/>
                  </a:cubicBezTo>
                  <a:cubicBezTo>
                    <a:pt x="1863" y="1268"/>
                    <a:pt x="2168" y="1132"/>
                    <a:pt x="2226" y="900"/>
                  </a:cubicBezTo>
                  <a:cubicBezTo>
                    <a:pt x="2294" y="592"/>
                    <a:pt x="1883" y="215"/>
                    <a:pt x="1301" y="67"/>
                  </a:cubicBezTo>
                  <a:cubicBezTo>
                    <a:pt x="1132" y="21"/>
                    <a:pt x="967" y="0"/>
                    <a:pt x="815" y="0"/>
                  </a:cubicBezTo>
                  <a:close/>
                </a:path>
              </a:pathLst>
            </a:custGeom>
            <a:solidFill>
              <a:srgbClr val="A06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042;p51"/>
            <p:cNvSpPr/>
            <p:nvPr/>
          </p:nvSpPr>
          <p:spPr>
            <a:xfrm>
              <a:off x="7066329" y="3242893"/>
              <a:ext cx="70265" cy="37552"/>
            </a:xfrm>
            <a:custGeom>
              <a:avLst/>
              <a:gdLst/>
              <a:ahLst/>
              <a:cxnLst/>
              <a:rect l="l" t="t" r="r" b="b"/>
              <a:pathLst>
                <a:path w="2294" h="1226" extrusionOk="0">
                  <a:moveTo>
                    <a:pt x="1415" y="0"/>
                  </a:moveTo>
                  <a:cubicBezTo>
                    <a:pt x="1295" y="0"/>
                    <a:pt x="1168" y="12"/>
                    <a:pt x="1039" y="37"/>
                  </a:cubicBezTo>
                  <a:cubicBezTo>
                    <a:pt x="434" y="151"/>
                    <a:pt x="0" y="493"/>
                    <a:pt x="69" y="824"/>
                  </a:cubicBezTo>
                  <a:cubicBezTo>
                    <a:pt x="114" y="1067"/>
                    <a:pt x="456" y="1225"/>
                    <a:pt x="890" y="1225"/>
                  </a:cubicBezTo>
                  <a:cubicBezTo>
                    <a:pt x="1007" y="1225"/>
                    <a:pt x="1130" y="1214"/>
                    <a:pt x="1255" y="1190"/>
                  </a:cubicBezTo>
                  <a:cubicBezTo>
                    <a:pt x="1860" y="1075"/>
                    <a:pt x="2294" y="722"/>
                    <a:pt x="2237" y="402"/>
                  </a:cubicBezTo>
                  <a:cubicBezTo>
                    <a:pt x="2183" y="152"/>
                    <a:pt x="1844" y="0"/>
                    <a:pt x="1415" y="0"/>
                  </a:cubicBezTo>
                  <a:close/>
                </a:path>
              </a:pathLst>
            </a:custGeom>
            <a:solidFill>
              <a:srgbClr val="A06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043;p51"/>
            <p:cNvSpPr/>
            <p:nvPr/>
          </p:nvSpPr>
          <p:spPr>
            <a:xfrm>
              <a:off x="6816403" y="2993338"/>
              <a:ext cx="370194" cy="207304"/>
            </a:xfrm>
            <a:custGeom>
              <a:avLst/>
              <a:gdLst/>
              <a:ahLst/>
              <a:cxnLst/>
              <a:rect l="l" t="t" r="r" b="b"/>
              <a:pathLst>
                <a:path w="12086" h="6768" extrusionOk="0">
                  <a:moveTo>
                    <a:pt x="6805" y="1"/>
                  </a:moveTo>
                  <a:cubicBezTo>
                    <a:pt x="5911" y="1"/>
                    <a:pt x="4973" y="138"/>
                    <a:pt x="4074" y="459"/>
                  </a:cubicBezTo>
                  <a:cubicBezTo>
                    <a:pt x="4074" y="459"/>
                    <a:pt x="936" y="744"/>
                    <a:pt x="468" y="2547"/>
                  </a:cubicBezTo>
                  <a:cubicBezTo>
                    <a:pt x="0" y="4350"/>
                    <a:pt x="1039" y="6644"/>
                    <a:pt x="1039" y="6644"/>
                  </a:cubicBezTo>
                  <a:cubicBezTo>
                    <a:pt x="1039" y="6644"/>
                    <a:pt x="2979" y="6028"/>
                    <a:pt x="4246" y="2616"/>
                  </a:cubicBezTo>
                  <a:cubicBezTo>
                    <a:pt x="4246" y="2616"/>
                    <a:pt x="10668" y="6768"/>
                    <a:pt x="11505" y="6768"/>
                  </a:cubicBezTo>
                  <a:cubicBezTo>
                    <a:pt x="11528" y="6768"/>
                    <a:pt x="11547" y="6765"/>
                    <a:pt x="11561" y="6758"/>
                  </a:cubicBezTo>
                  <a:cubicBezTo>
                    <a:pt x="12086" y="6507"/>
                    <a:pt x="12086" y="2707"/>
                    <a:pt x="11161" y="1497"/>
                  </a:cubicBezTo>
                  <a:cubicBezTo>
                    <a:pt x="10526" y="666"/>
                    <a:pt x="8773" y="1"/>
                    <a:pt x="6805" y="1"/>
                  </a:cubicBezTo>
                  <a:close/>
                </a:path>
              </a:pathLst>
            </a:custGeom>
            <a:solidFill>
              <a:srgbClr val="56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044;p51"/>
            <p:cNvSpPr/>
            <p:nvPr/>
          </p:nvSpPr>
          <p:spPr>
            <a:xfrm>
              <a:off x="6908686" y="2969264"/>
              <a:ext cx="63282" cy="53878"/>
            </a:xfrm>
            <a:custGeom>
              <a:avLst/>
              <a:gdLst/>
              <a:ahLst/>
              <a:cxnLst/>
              <a:rect l="l" t="t" r="r" b="b"/>
              <a:pathLst>
                <a:path w="2066" h="1759" extrusionOk="0">
                  <a:moveTo>
                    <a:pt x="1439" y="1"/>
                  </a:moveTo>
                  <a:cubicBezTo>
                    <a:pt x="1040" y="1"/>
                    <a:pt x="1050" y="1450"/>
                    <a:pt x="1050" y="1450"/>
                  </a:cubicBezTo>
                  <a:cubicBezTo>
                    <a:pt x="1050" y="1450"/>
                    <a:pt x="860" y="544"/>
                    <a:pt x="471" y="544"/>
                  </a:cubicBezTo>
                  <a:cubicBezTo>
                    <a:pt x="455" y="544"/>
                    <a:pt x="439" y="546"/>
                    <a:pt x="422" y="549"/>
                  </a:cubicBezTo>
                  <a:cubicBezTo>
                    <a:pt x="0" y="640"/>
                    <a:pt x="810" y="1747"/>
                    <a:pt x="810" y="1747"/>
                  </a:cubicBezTo>
                  <a:lnTo>
                    <a:pt x="1301" y="1758"/>
                  </a:lnTo>
                  <a:cubicBezTo>
                    <a:pt x="1769" y="1576"/>
                    <a:pt x="2066" y="343"/>
                    <a:pt x="1552" y="35"/>
                  </a:cubicBezTo>
                  <a:cubicBezTo>
                    <a:pt x="1511" y="12"/>
                    <a:pt x="1474" y="1"/>
                    <a:pt x="1439" y="1"/>
                  </a:cubicBezTo>
                  <a:close/>
                </a:path>
              </a:pathLst>
            </a:custGeom>
            <a:solidFill>
              <a:srgbClr val="56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045;p51"/>
            <p:cNvSpPr/>
            <p:nvPr/>
          </p:nvSpPr>
          <p:spPr>
            <a:xfrm>
              <a:off x="7036252" y="2998636"/>
              <a:ext cx="273740" cy="544632"/>
            </a:xfrm>
            <a:custGeom>
              <a:avLst/>
              <a:gdLst/>
              <a:ahLst/>
              <a:cxnLst/>
              <a:rect l="l" t="t" r="r" b="b"/>
              <a:pathLst>
                <a:path w="8937" h="17781" extrusionOk="0">
                  <a:moveTo>
                    <a:pt x="35" y="1"/>
                  </a:moveTo>
                  <a:cubicBezTo>
                    <a:pt x="12" y="1"/>
                    <a:pt x="1" y="12"/>
                    <a:pt x="1" y="35"/>
                  </a:cubicBezTo>
                  <a:cubicBezTo>
                    <a:pt x="1" y="46"/>
                    <a:pt x="12" y="58"/>
                    <a:pt x="23" y="69"/>
                  </a:cubicBezTo>
                  <a:cubicBezTo>
                    <a:pt x="1119" y="149"/>
                    <a:pt x="2340" y="252"/>
                    <a:pt x="3390" y="777"/>
                  </a:cubicBezTo>
                  <a:cubicBezTo>
                    <a:pt x="4337" y="1244"/>
                    <a:pt x="5273" y="2260"/>
                    <a:pt x="5250" y="3458"/>
                  </a:cubicBezTo>
                  <a:cubicBezTo>
                    <a:pt x="5239" y="3652"/>
                    <a:pt x="5216" y="3846"/>
                    <a:pt x="5182" y="4040"/>
                  </a:cubicBezTo>
                  <a:cubicBezTo>
                    <a:pt x="5102" y="4383"/>
                    <a:pt x="5090" y="4725"/>
                    <a:pt x="5148" y="5068"/>
                  </a:cubicBezTo>
                  <a:cubicBezTo>
                    <a:pt x="5250" y="5535"/>
                    <a:pt x="5593" y="5889"/>
                    <a:pt x="5912" y="6232"/>
                  </a:cubicBezTo>
                  <a:cubicBezTo>
                    <a:pt x="6026" y="6357"/>
                    <a:pt x="6152" y="6483"/>
                    <a:pt x="6254" y="6608"/>
                  </a:cubicBezTo>
                  <a:cubicBezTo>
                    <a:pt x="6837" y="7316"/>
                    <a:pt x="7133" y="8217"/>
                    <a:pt x="7076" y="9130"/>
                  </a:cubicBezTo>
                  <a:cubicBezTo>
                    <a:pt x="7042" y="9769"/>
                    <a:pt x="6837" y="10386"/>
                    <a:pt x="6643" y="10979"/>
                  </a:cubicBezTo>
                  <a:cubicBezTo>
                    <a:pt x="6551" y="11242"/>
                    <a:pt x="6460" y="11515"/>
                    <a:pt x="6391" y="11778"/>
                  </a:cubicBezTo>
                  <a:cubicBezTo>
                    <a:pt x="6072" y="12908"/>
                    <a:pt x="6140" y="12383"/>
                    <a:pt x="6585" y="13033"/>
                  </a:cubicBezTo>
                  <a:cubicBezTo>
                    <a:pt x="6837" y="13353"/>
                    <a:pt x="7122" y="13638"/>
                    <a:pt x="7464" y="13878"/>
                  </a:cubicBezTo>
                  <a:cubicBezTo>
                    <a:pt x="7749" y="14083"/>
                    <a:pt x="8023" y="14334"/>
                    <a:pt x="8252" y="14608"/>
                  </a:cubicBezTo>
                  <a:cubicBezTo>
                    <a:pt x="8902" y="15441"/>
                    <a:pt x="8856" y="16605"/>
                    <a:pt x="8754" y="17746"/>
                  </a:cubicBezTo>
                  <a:cubicBezTo>
                    <a:pt x="8754" y="17758"/>
                    <a:pt x="8765" y="17781"/>
                    <a:pt x="8777" y="17781"/>
                  </a:cubicBezTo>
                  <a:lnTo>
                    <a:pt x="8765" y="17769"/>
                  </a:lnTo>
                  <a:cubicBezTo>
                    <a:pt x="8788" y="17769"/>
                    <a:pt x="8799" y="17758"/>
                    <a:pt x="8799" y="17746"/>
                  </a:cubicBezTo>
                  <a:cubicBezTo>
                    <a:pt x="8902" y="16605"/>
                    <a:pt x="8936" y="15418"/>
                    <a:pt x="8286" y="14574"/>
                  </a:cubicBezTo>
                  <a:cubicBezTo>
                    <a:pt x="8046" y="14289"/>
                    <a:pt x="7784" y="14038"/>
                    <a:pt x="7487" y="13832"/>
                  </a:cubicBezTo>
                  <a:cubicBezTo>
                    <a:pt x="7156" y="13592"/>
                    <a:pt x="6871" y="13319"/>
                    <a:pt x="6631" y="12999"/>
                  </a:cubicBezTo>
                  <a:cubicBezTo>
                    <a:pt x="6197" y="12360"/>
                    <a:pt x="6129" y="12908"/>
                    <a:pt x="6437" y="11789"/>
                  </a:cubicBezTo>
                  <a:cubicBezTo>
                    <a:pt x="6517" y="11527"/>
                    <a:pt x="6608" y="11253"/>
                    <a:pt x="6688" y="11002"/>
                  </a:cubicBezTo>
                  <a:cubicBezTo>
                    <a:pt x="6894" y="10397"/>
                    <a:pt x="7099" y="9781"/>
                    <a:pt x="7133" y="9130"/>
                  </a:cubicBezTo>
                  <a:cubicBezTo>
                    <a:pt x="7190" y="8206"/>
                    <a:pt x="6894" y="7282"/>
                    <a:pt x="6300" y="6563"/>
                  </a:cubicBezTo>
                  <a:cubicBezTo>
                    <a:pt x="6186" y="6437"/>
                    <a:pt x="6072" y="6311"/>
                    <a:pt x="5958" y="6186"/>
                  </a:cubicBezTo>
                  <a:cubicBezTo>
                    <a:pt x="5638" y="5844"/>
                    <a:pt x="5307" y="5490"/>
                    <a:pt x="5205" y="5045"/>
                  </a:cubicBezTo>
                  <a:cubicBezTo>
                    <a:pt x="5148" y="4714"/>
                    <a:pt x="5159" y="4371"/>
                    <a:pt x="5227" y="4040"/>
                  </a:cubicBezTo>
                  <a:cubicBezTo>
                    <a:pt x="5262" y="3846"/>
                    <a:pt x="5284" y="3641"/>
                    <a:pt x="5296" y="3447"/>
                  </a:cubicBezTo>
                  <a:cubicBezTo>
                    <a:pt x="5307" y="2865"/>
                    <a:pt x="5113" y="2294"/>
                    <a:pt x="4759" y="1838"/>
                  </a:cubicBezTo>
                  <a:cubicBezTo>
                    <a:pt x="4406" y="1359"/>
                    <a:pt x="3949" y="982"/>
                    <a:pt x="3413" y="720"/>
                  </a:cubicBezTo>
                  <a:cubicBezTo>
                    <a:pt x="2363" y="195"/>
                    <a:pt x="1130" y="92"/>
                    <a:pt x="35" y="1"/>
                  </a:cubicBezTo>
                  <a:close/>
                </a:path>
              </a:pathLst>
            </a:custGeom>
            <a:solidFill>
              <a:srgbClr val="5637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046;p51"/>
            <p:cNvSpPr/>
            <p:nvPr/>
          </p:nvSpPr>
          <p:spPr>
            <a:xfrm>
              <a:off x="6862897" y="2986844"/>
              <a:ext cx="553362" cy="659188"/>
            </a:xfrm>
            <a:custGeom>
              <a:avLst/>
              <a:gdLst/>
              <a:ahLst/>
              <a:cxnLst/>
              <a:rect l="l" t="t" r="r" b="b"/>
              <a:pathLst>
                <a:path w="18066" h="21521" extrusionOk="0">
                  <a:moveTo>
                    <a:pt x="17459" y="1"/>
                  </a:moveTo>
                  <a:cubicBezTo>
                    <a:pt x="17437" y="1"/>
                    <a:pt x="17412" y="14"/>
                    <a:pt x="17381" y="43"/>
                  </a:cubicBezTo>
                  <a:cubicBezTo>
                    <a:pt x="17073" y="340"/>
                    <a:pt x="16502" y="2097"/>
                    <a:pt x="16194" y="3147"/>
                  </a:cubicBezTo>
                  <a:cubicBezTo>
                    <a:pt x="14562" y="6046"/>
                    <a:pt x="12588" y="8739"/>
                    <a:pt x="10328" y="11181"/>
                  </a:cubicBezTo>
                  <a:cubicBezTo>
                    <a:pt x="10237" y="11227"/>
                    <a:pt x="10146" y="11296"/>
                    <a:pt x="10066" y="11364"/>
                  </a:cubicBezTo>
                  <a:cubicBezTo>
                    <a:pt x="9278" y="12129"/>
                    <a:pt x="5740" y="12699"/>
                    <a:pt x="5740" y="12699"/>
                  </a:cubicBezTo>
                  <a:lnTo>
                    <a:pt x="5866" y="12049"/>
                  </a:lnTo>
                  <a:lnTo>
                    <a:pt x="5866" y="12049"/>
                  </a:lnTo>
                  <a:cubicBezTo>
                    <a:pt x="5425" y="12160"/>
                    <a:pt x="4976" y="12215"/>
                    <a:pt x="4528" y="12215"/>
                  </a:cubicBezTo>
                  <a:cubicBezTo>
                    <a:pt x="4014" y="12215"/>
                    <a:pt x="3501" y="12143"/>
                    <a:pt x="3002" y="12003"/>
                  </a:cubicBezTo>
                  <a:lnTo>
                    <a:pt x="2956" y="12505"/>
                  </a:lnTo>
                  <a:cubicBezTo>
                    <a:pt x="2066" y="12597"/>
                    <a:pt x="1187" y="12768"/>
                    <a:pt x="331" y="13007"/>
                  </a:cubicBezTo>
                  <a:cubicBezTo>
                    <a:pt x="251" y="14445"/>
                    <a:pt x="354" y="15404"/>
                    <a:pt x="0" y="16785"/>
                  </a:cubicBezTo>
                  <a:lnTo>
                    <a:pt x="445" y="21064"/>
                  </a:lnTo>
                  <a:cubicBezTo>
                    <a:pt x="445" y="21064"/>
                    <a:pt x="4291" y="21258"/>
                    <a:pt x="6494" y="21521"/>
                  </a:cubicBezTo>
                  <a:lnTo>
                    <a:pt x="7589" y="16557"/>
                  </a:lnTo>
                  <a:cubicBezTo>
                    <a:pt x="7589" y="16557"/>
                    <a:pt x="10591" y="15666"/>
                    <a:pt x="11629" y="14194"/>
                  </a:cubicBezTo>
                  <a:cubicBezTo>
                    <a:pt x="15464" y="9162"/>
                    <a:pt x="16913" y="5213"/>
                    <a:pt x="17301" y="4049"/>
                  </a:cubicBezTo>
                  <a:lnTo>
                    <a:pt x="17324" y="4049"/>
                  </a:lnTo>
                  <a:cubicBezTo>
                    <a:pt x="17392" y="3832"/>
                    <a:pt x="17427" y="3718"/>
                    <a:pt x="17427" y="3718"/>
                  </a:cubicBezTo>
                  <a:cubicBezTo>
                    <a:pt x="17495" y="3467"/>
                    <a:pt x="18066" y="2406"/>
                    <a:pt x="17906" y="2257"/>
                  </a:cubicBezTo>
                  <a:cubicBezTo>
                    <a:pt x="17880" y="2235"/>
                    <a:pt x="17845" y="2226"/>
                    <a:pt x="17805" y="2226"/>
                  </a:cubicBezTo>
                  <a:cubicBezTo>
                    <a:pt x="17596" y="2226"/>
                    <a:pt x="17244" y="2474"/>
                    <a:pt x="17244" y="2474"/>
                  </a:cubicBezTo>
                  <a:cubicBezTo>
                    <a:pt x="17244" y="2474"/>
                    <a:pt x="17749" y="1"/>
                    <a:pt x="17459" y="1"/>
                  </a:cubicBezTo>
                  <a:close/>
                </a:path>
              </a:pathLst>
            </a:custGeom>
            <a:solidFill>
              <a:srgbClr val="B0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047;p51"/>
            <p:cNvSpPr/>
            <p:nvPr/>
          </p:nvSpPr>
          <p:spPr>
            <a:xfrm>
              <a:off x="6830370" y="3587610"/>
              <a:ext cx="283174" cy="47078"/>
            </a:xfrm>
            <a:custGeom>
              <a:avLst/>
              <a:gdLst/>
              <a:ahLst/>
              <a:cxnLst/>
              <a:rect l="l" t="t" r="r" b="b"/>
              <a:pathLst>
                <a:path w="9245" h="1537" extrusionOk="0">
                  <a:moveTo>
                    <a:pt x="298" y="0"/>
                  </a:moveTo>
                  <a:cubicBezTo>
                    <a:pt x="195" y="205"/>
                    <a:pt x="92" y="422"/>
                    <a:pt x="1" y="628"/>
                  </a:cubicBezTo>
                  <a:cubicBezTo>
                    <a:pt x="1878" y="1232"/>
                    <a:pt x="3838" y="1537"/>
                    <a:pt x="5801" y="1537"/>
                  </a:cubicBezTo>
                  <a:cubicBezTo>
                    <a:pt x="6953" y="1537"/>
                    <a:pt x="8106" y="1432"/>
                    <a:pt x="9245" y="1221"/>
                  </a:cubicBezTo>
                  <a:cubicBezTo>
                    <a:pt x="9222" y="890"/>
                    <a:pt x="9176" y="525"/>
                    <a:pt x="9142" y="160"/>
                  </a:cubicBezTo>
                  <a:cubicBezTo>
                    <a:pt x="7887" y="520"/>
                    <a:pt x="6567" y="682"/>
                    <a:pt x="5235" y="682"/>
                  </a:cubicBezTo>
                  <a:cubicBezTo>
                    <a:pt x="3574" y="682"/>
                    <a:pt x="1894" y="431"/>
                    <a:pt x="298" y="0"/>
                  </a:cubicBezTo>
                  <a:close/>
                </a:path>
              </a:pathLst>
            </a:custGeom>
            <a:solidFill>
              <a:srgbClr val="E56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048;p51"/>
            <p:cNvSpPr/>
            <p:nvPr/>
          </p:nvSpPr>
          <p:spPr>
            <a:xfrm>
              <a:off x="6839466" y="3547059"/>
              <a:ext cx="270922" cy="61474"/>
            </a:xfrm>
            <a:custGeom>
              <a:avLst/>
              <a:gdLst/>
              <a:ahLst/>
              <a:cxnLst/>
              <a:rect l="l" t="t" r="r" b="b"/>
              <a:pathLst>
                <a:path w="8845" h="2007" extrusionOk="0">
                  <a:moveTo>
                    <a:pt x="8640" y="0"/>
                  </a:moveTo>
                  <a:cubicBezTo>
                    <a:pt x="7368" y="321"/>
                    <a:pt x="6061" y="467"/>
                    <a:pt x="4745" y="467"/>
                  </a:cubicBezTo>
                  <a:cubicBezTo>
                    <a:pt x="3391" y="467"/>
                    <a:pt x="2028" y="312"/>
                    <a:pt x="685" y="34"/>
                  </a:cubicBezTo>
                  <a:cubicBezTo>
                    <a:pt x="514" y="343"/>
                    <a:pt x="252" y="822"/>
                    <a:pt x="1" y="1324"/>
                  </a:cubicBezTo>
                  <a:cubicBezTo>
                    <a:pt x="1597" y="1755"/>
                    <a:pt x="3277" y="2006"/>
                    <a:pt x="4938" y="2006"/>
                  </a:cubicBezTo>
                  <a:cubicBezTo>
                    <a:pt x="6270" y="2006"/>
                    <a:pt x="7590" y="1844"/>
                    <a:pt x="8845" y="1484"/>
                  </a:cubicBezTo>
                  <a:cubicBezTo>
                    <a:pt x="8777" y="982"/>
                    <a:pt x="8708" y="468"/>
                    <a:pt x="8640" y="0"/>
                  </a:cubicBezTo>
                  <a:close/>
                </a:path>
              </a:pathLst>
            </a:custGeom>
            <a:solidFill>
              <a:srgbClr val="F7E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049;p51"/>
            <p:cNvSpPr/>
            <p:nvPr/>
          </p:nvSpPr>
          <p:spPr>
            <a:xfrm>
              <a:off x="6877905" y="3482372"/>
              <a:ext cx="222711" cy="50019"/>
            </a:xfrm>
            <a:custGeom>
              <a:avLst/>
              <a:gdLst/>
              <a:ahLst/>
              <a:cxnLst/>
              <a:rect l="l" t="t" r="r" b="b"/>
              <a:pathLst>
                <a:path w="7271" h="1633" extrusionOk="0">
                  <a:moveTo>
                    <a:pt x="549" y="1"/>
                  </a:moveTo>
                  <a:cubicBezTo>
                    <a:pt x="400" y="412"/>
                    <a:pt x="206" y="811"/>
                    <a:pt x="1" y="1199"/>
                  </a:cubicBezTo>
                  <a:cubicBezTo>
                    <a:pt x="1315" y="1504"/>
                    <a:pt x="2638" y="1633"/>
                    <a:pt x="3963" y="1633"/>
                  </a:cubicBezTo>
                  <a:cubicBezTo>
                    <a:pt x="5067" y="1633"/>
                    <a:pt x="6171" y="1544"/>
                    <a:pt x="7270" y="1393"/>
                  </a:cubicBezTo>
                  <a:cubicBezTo>
                    <a:pt x="7179" y="788"/>
                    <a:pt x="7099" y="378"/>
                    <a:pt x="7099" y="378"/>
                  </a:cubicBezTo>
                  <a:cubicBezTo>
                    <a:pt x="7099" y="378"/>
                    <a:pt x="7088" y="343"/>
                    <a:pt x="7065" y="286"/>
                  </a:cubicBezTo>
                  <a:cubicBezTo>
                    <a:pt x="6307" y="362"/>
                    <a:pt x="5545" y="400"/>
                    <a:pt x="4782" y="400"/>
                  </a:cubicBezTo>
                  <a:cubicBezTo>
                    <a:pt x="3364" y="400"/>
                    <a:pt x="1944" y="268"/>
                    <a:pt x="549" y="1"/>
                  </a:cubicBezTo>
                  <a:close/>
                </a:path>
              </a:pathLst>
            </a:custGeom>
            <a:solidFill>
              <a:srgbClr val="F7E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050;p51"/>
            <p:cNvSpPr/>
            <p:nvPr/>
          </p:nvSpPr>
          <p:spPr>
            <a:xfrm>
              <a:off x="7011443" y="3370183"/>
              <a:ext cx="56665" cy="27996"/>
            </a:xfrm>
            <a:custGeom>
              <a:avLst/>
              <a:gdLst/>
              <a:ahLst/>
              <a:cxnLst/>
              <a:rect l="l" t="t" r="r" b="b"/>
              <a:pathLst>
                <a:path w="1850" h="914" extrusionOk="0">
                  <a:moveTo>
                    <a:pt x="1849" y="1"/>
                  </a:moveTo>
                  <a:lnTo>
                    <a:pt x="890" y="183"/>
                  </a:lnTo>
                  <a:cubicBezTo>
                    <a:pt x="890" y="183"/>
                    <a:pt x="696" y="583"/>
                    <a:pt x="0" y="617"/>
                  </a:cubicBezTo>
                  <a:lnTo>
                    <a:pt x="12" y="914"/>
                  </a:lnTo>
                  <a:cubicBezTo>
                    <a:pt x="617" y="891"/>
                    <a:pt x="1233" y="834"/>
                    <a:pt x="1838" y="754"/>
                  </a:cubicBezTo>
                  <a:cubicBezTo>
                    <a:pt x="1792" y="412"/>
                    <a:pt x="1781" y="149"/>
                    <a:pt x="1849" y="1"/>
                  </a:cubicBezTo>
                  <a:close/>
                </a:path>
              </a:pathLst>
            </a:custGeom>
            <a:solidFill>
              <a:srgbClr val="F7E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051;p51"/>
            <p:cNvSpPr/>
            <p:nvPr/>
          </p:nvSpPr>
          <p:spPr>
            <a:xfrm>
              <a:off x="6894689" y="3457564"/>
              <a:ext cx="199646" cy="37093"/>
            </a:xfrm>
            <a:custGeom>
              <a:avLst/>
              <a:gdLst/>
              <a:ahLst/>
              <a:cxnLst/>
              <a:rect l="l" t="t" r="r" b="b"/>
              <a:pathLst>
                <a:path w="6518" h="1211" extrusionOk="0">
                  <a:moveTo>
                    <a:pt x="263" y="1"/>
                  </a:moveTo>
                  <a:cubicBezTo>
                    <a:pt x="195" y="263"/>
                    <a:pt x="103" y="526"/>
                    <a:pt x="1" y="811"/>
                  </a:cubicBezTo>
                  <a:cubicBezTo>
                    <a:pt x="1396" y="1078"/>
                    <a:pt x="2811" y="1210"/>
                    <a:pt x="4229" y="1210"/>
                  </a:cubicBezTo>
                  <a:cubicBezTo>
                    <a:pt x="4992" y="1210"/>
                    <a:pt x="5755" y="1172"/>
                    <a:pt x="6517" y="1096"/>
                  </a:cubicBezTo>
                  <a:cubicBezTo>
                    <a:pt x="6471" y="937"/>
                    <a:pt x="6357" y="606"/>
                    <a:pt x="6232" y="206"/>
                  </a:cubicBezTo>
                  <a:cubicBezTo>
                    <a:pt x="5451" y="333"/>
                    <a:pt x="4660" y="393"/>
                    <a:pt x="3866" y="393"/>
                  </a:cubicBezTo>
                  <a:cubicBezTo>
                    <a:pt x="2662" y="393"/>
                    <a:pt x="1452" y="255"/>
                    <a:pt x="263" y="1"/>
                  </a:cubicBezTo>
                  <a:close/>
                </a:path>
              </a:pathLst>
            </a:custGeom>
            <a:solidFill>
              <a:srgbClr val="E56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052;p51"/>
            <p:cNvSpPr/>
            <p:nvPr/>
          </p:nvSpPr>
          <p:spPr>
            <a:xfrm>
              <a:off x="6819895" y="3606813"/>
              <a:ext cx="294691" cy="60892"/>
            </a:xfrm>
            <a:custGeom>
              <a:avLst/>
              <a:gdLst/>
              <a:ahLst/>
              <a:cxnLst/>
              <a:rect l="l" t="t" r="r" b="b"/>
              <a:pathLst>
                <a:path w="9621" h="1988" extrusionOk="0">
                  <a:moveTo>
                    <a:pt x="343" y="1"/>
                  </a:moveTo>
                  <a:cubicBezTo>
                    <a:pt x="206" y="286"/>
                    <a:pt x="92" y="583"/>
                    <a:pt x="0" y="879"/>
                  </a:cubicBezTo>
                  <a:cubicBezTo>
                    <a:pt x="1758" y="1654"/>
                    <a:pt x="3663" y="1987"/>
                    <a:pt x="5596" y="1987"/>
                  </a:cubicBezTo>
                  <a:cubicBezTo>
                    <a:pt x="6938" y="1987"/>
                    <a:pt x="8293" y="1827"/>
                    <a:pt x="9621" y="1541"/>
                  </a:cubicBezTo>
                  <a:cubicBezTo>
                    <a:pt x="9621" y="1222"/>
                    <a:pt x="9610" y="902"/>
                    <a:pt x="9587" y="594"/>
                  </a:cubicBezTo>
                  <a:cubicBezTo>
                    <a:pt x="8448" y="805"/>
                    <a:pt x="7295" y="910"/>
                    <a:pt x="6143" y="910"/>
                  </a:cubicBezTo>
                  <a:cubicBezTo>
                    <a:pt x="4180" y="910"/>
                    <a:pt x="2220" y="605"/>
                    <a:pt x="343" y="1"/>
                  </a:cubicBezTo>
                  <a:close/>
                </a:path>
              </a:pathLst>
            </a:custGeom>
            <a:solidFill>
              <a:srgbClr val="F7E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053;p51"/>
            <p:cNvSpPr/>
            <p:nvPr/>
          </p:nvSpPr>
          <p:spPr>
            <a:xfrm>
              <a:off x="6911473" y="3370183"/>
              <a:ext cx="100344" cy="28517"/>
            </a:xfrm>
            <a:custGeom>
              <a:avLst/>
              <a:gdLst/>
              <a:ahLst/>
              <a:cxnLst/>
              <a:rect l="l" t="t" r="r" b="b"/>
              <a:pathLst>
                <a:path w="3276" h="931" extrusionOk="0">
                  <a:moveTo>
                    <a:pt x="1233" y="1"/>
                  </a:moveTo>
                  <a:lnTo>
                    <a:pt x="0" y="195"/>
                  </a:lnTo>
                  <a:cubicBezTo>
                    <a:pt x="23" y="389"/>
                    <a:pt x="23" y="571"/>
                    <a:pt x="23" y="765"/>
                  </a:cubicBezTo>
                  <a:cubicBezTo>
                    <a:pt x="792" y="872"/>
                    <a:pt x="1572" y="931"/>
                    <a:pt x="2351" y="931"/>
                  </a:cubicBezTo>
                  <a:cubicBezTo>
                    <a:pt x="2660" y="931"/>
                    <a:pt x="2968" y="922"/>
                    <a:pt x="3276" y="902"/>
                  </a:cubicBezTo>
                  <a:lnTo>
                    <a:pt x="3264" y="606"/>
                  </a:lnTo>
                  <a:cubicBezTo>
                    <a:pt x="3234" y="607"/>
                    <a:pt x="3202" y="608"/>
                    <a:pt x="3170" y="608"/>
                  </a:cubicBezTo>
                  <a:cubicBezTo>
                    <a:pt x="2729" y="608"/>
                    <a:pt x="2105" y="458"/>
                    <a:pt x="1233" y="1"/>
                  </a:cubicBezTo>
                  <a:close/>
                </a:path>
              </a:pathLst>
            </a:custGeom>
            <a:solidFill>
              <a:srgbClr val="F7E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054;p51"/>
            <p:cNvSpPr/>
            <p:nvPr/>
          </p:nvSpPr>
          <p:spPr>
            <a:xfrm>
              <a:off x="6902744" y="3412143"/>
              <a:ext cx="182830" cy="57431"/>
            </a:xfrm>
            <a:custGeom>
              <a:avLst/>
              <a:gdLst/>
              <a:ahLst/>
              <a:cxnLst/>
              <a:rect l="l" t="t" r="r" b="b"/>
              <a:pathLst>
                <a:path w="5969" h="1875" extrusionOk="0">
                  <a:moveTo>
                    <a:pt x="263" y="0"/>
                  </a:moveTo>
                  <a:cubicBezTo>
                    <a:pt x="217" y="502"/>
                    <a:pt x="126" y="1004"/>
                    <a:pt x="0" y="1484"/>
                  </a:cubicBezTo>
                  <a:cubicBezTo>
                    <a:pt x="1179" y="1736"/>
                    <a:pt x="2378" y="1874"/>
                    <a:pt x="3571" y="1874"/>
                  </a:cubicBezTo>
                  <a:cubicBezTo>
                    <a:pt x="4376" y="1874"/>
                    <a:pt x="5178" y="1811"/>
                    <a:pt x="5969" y="1678"/>
                  </a:cubicBezTo>
                  <a:cubicBezTo>
                    <a:pt x="5820" y="1210"/>
                    <a:pt x="5649" y="639"/>
                    <a:pt x="5535" y="103"/>
                  </a:cubicBezTo>
                  <a:cubicBezTo>
                    <a:pt x="4758" y="219"/>
                    <a:pt x="3978" y="277"/>
                    <a:pt x="3199" y="277"/>
                  </a:cubicBezTo>
                  <a:cubicBezTo>
                    <a:pt x="2217" y="277"/>
                    <a:pt x="1236" y="185"/>
                    <a:pt x="263" y="0"/>
                  </a:cubicBezTo>
                  <a:close/>
                </a:path>
              </a:pathLst>
            </a:custGeom>
            <a:solidFill>
              <a:srgbClr val="F7E0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055;p51"/>
            <p:cNvSpPr/>
            <p:nvPr/>
          </p:nvSpPr>
          <p:spPr>
            <a:xfrm>
              <a:off x="6860447" y="3519095"/>
              <a:ext cx="243662" cy="42269"/>
            </a:xfrm>
            <a:custGeom>
              <a:avLst/>
              <a:gdLst/>
              <a:ahLst/>
              <a:cxnLst/>
              <a:rect l="l" t="t" r="r" b="b"/>
              <a:pathLst>
                <a:path w="7955" h="1380" extrusionOk="0">
                  <a:moveTo>
                    <a:pt x="571" y="0"/>
                  </a:moveTo>
                  <a:cubicBezTo>
                    <a:pt x="457" y="206"/>
                    <a:pt x="343" y="400"/>
                    <a:pt x="206" y="594"/>
                  </a:cubicBezTo>
                  <a:cubicBezTo>
                    <a:pt x="206" y="594"/>
                    <a:pt x="126" y="731"/>
                    <a:pt x="0" y="947"/>
                  </a:cubicBezTo>
                  <a:cubicBezTo>
                    <a:pt x="1343" y="1225"/>
                    <a:pt x="2706" y="1380"/>
                    <a:pt x="4060" y="1380"/>
                  </a:cubicBezTo>
                  <a:cubicBezTo>
                    <a:pt x="5376" y="1380"/>
                    <a:pt x="6683" y="1234"/>
                    <a:pt x="7955" y="913"/>
                  </a:cubicBezTo>
                  <a:cubicBezTo>
                    <a:pt x="7909" y="662"/>
                    <a:pt x="7875" y="411"/>
                    <a:pt x="7840" y="194"/>
                  </a:cubicBezTo>
                  <a:cubicBezTo>
                    <a:pt x="6741" y="345"/>
                    <a:pt x="5637" y="434"/>
                    <a:pt x="4533" y="434"/>
                  </a:cubicBezTo>
                  <a:cubicBezTo>
                    <a:pt x="3208" y="434"/>
                    <a:pt x="1885" y="305"/>
                    <a:pt x="571" y="0"/>
                  </a:cubicBezTo>
                  <a:close/>
                </a:path>
              </a:pathLst>
            </a:custGeom>
            <a:solidFill>
              <a:srgbClr val="E56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056;p51"/>
            <p:cNvSpPr/>
            <p:nvPr/>
          </p:nvSpPr>
          <p:spPr>
            <a:xfrm>
              <a:off x="6815699" y="3633735"/>
              <a:ext cx="298888" cy="63251"/>
            </a:xfrm>
            <a:custGeom>
              <a:avLst/>
              <a:gdLst/>
              <a:ahLst/>
              <a:cxnLst/>
              <a:rect l="l" t="t" r="r" b="b"/>
              <a:pathLst>
                <a:path w="9758" h="2065" extrusionOk="0">
                  <a:moveTo>
                    <a:pt x="137" y="0"/>
                  </a:moveTo>
                  <a:lnTo>
                    <a:pt x="137" y="0"/>
                  </a:lnTo>
                  <a:cubicBezTo>
                    <a:pt x="23" y="343"/>
                    <a:pt x="1" y="594"/>
                    <a:pt x="149" y="640"/>
                  </a:cubicBezTo>
                  <a:cubicBezTo>
                    <a:pt x="719" y="856"/>
                    <a:pt x="2637" y="1712"/>
                    <a:pt x="4748" y="1986"/>
                  </a:cubicBezTo>
                  <a:cubicBezTo>
                    <a:pt x="5174" y="2039"/>
                    <a:pt x="5617" y="2065"/>
                    <a:pt x="6056" y="2065"/>
                  </a:cubicBezTo>
                  <a:cubicBezTo>
                    <a:pt x="7777" y="2065"/>
                    <a:pt x="9423" y="1678"/>
                    <a:pt x="9678" y="1096"/>
                  </a:cubicBezTo>
                  <a:cubicBezTo>
                    <a:pt x="9735" y="959"/>
                    <a:pt x="9758" y="811"/>
                    <a:pt x="9758" y="662"/>
                  </a:cubicBezTo>
                  <a:lnTo>
                    <a:pt x="9758" y="662"/>
                  </a:lnTo>
                  <a:cubicBezTo>
                    <a:pt x="8424" y="949"/>
                    <a:pt x="7062" y="1112"/>
                    <a:pt x="5714" y="1112"/>
                  </a:cubicBezTo>
                  <a:cubicBezTo>
                    <a:pt x="3788" y="1112"/>
                    <a:pt x="1890" y="779"/>
                    <a:pt x="137" y="0"/>
                  </a:cubicBezTo>
                  <a:close/>
                </a:path>
              </a:pathLst>
            </a:custGeom>
            <a:solidFill>
              <a:srgbClr val="E56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057;p51"/>
            <p:cNvSpPr/>
            <p:nvPr/>
          </p:nvSpPr>
          <p:spPr>
            <a:xfrm>
              <a:off x="6910769" y="3393245"/>
              <a:ext cx="161543" cy="27383"/>
            </a:xfrm>
            <a:custGeom>
              <a:avLst/>
              <a:gdLst/>
              <a:ahLst/>
              <a:cxnLst/>
              <a:rect l="l" t="t" r="r" b="b"/>
              <a:pathLst>
                <a:path w="5274" h="894" extrusionOk="0">
                  <a:moveTo>
                    <a:pt x="5125" y="1"/>
                  </a:moveTo>
                  <a:cubicBezTo>
                    <a:pt x="4520" y="69"/>
                    <a:pt x="3904" y="126"/>
                    <a:pt x="3299" y="161"/>
                  </a:cubicBezTo>
                  <a:cubicBezTo>
                    <a:pt x="3002" y="176"/>
                    <a:pt x="2705" y="184"/>
                    <a:pt x="2407" y="184"/>
                  </a:cubicBezTo>
                  <a:cubicBezTo>
                    <a:pt x="1617" y="184"/>
                    <a:pt x="825" y="128"/>
                    <a:pt x="46" y="12"/>
                  </a:cubicBezTo>
                  <a:cubicBezTo>
                    <a:pt x="35" y="195"/>
                    <a:pt x="23" y="389"/>
                    <a:pt x="1" y="617"/>
                  </a:cubicBezTo>
                  <a:cubicBezTo>
                    <a:pt x="974" y="802"/>
                    <a:pt x="1955" y="894"/>
                    <a:pt x="2937" y="894"/>
                  </a:cubicBezTo>
                  <a:cubicBezTo>
                    <a:pt x="3716" y="894"/>
                    <a:pt x="4496" y="836"/>
                    <a:pt x="5273" y="720"/>
                  </a:cubicBezTo>
                  <a:cubicBezTo>
                    <a:pt x="5205" y="469"/>
                    <a:pt x="5159" y="218"/>
                    <a:pt x="5125" y="1"/>
                  </a:cubicBezTo>
                  <a:close/>
                </a:path>
              </a:pathLst>
            </a:custGeom>
            <a:solidFill>
              <a:srgbClr val="E561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058;p51"/>
            <p:cNvSpPr/>
            <p:nvPr/>
          </p:nvSpPr>
          <p:spPr>
            <a:xfrm>
              <a:off x="6835423" y="3375879"/>
              <a:ext cx="405051" cy="277477"/>
            </a:xfrm>
            <a:custGeom>
              <a:avLst/>
              <a:gdLst/>
              <a:ahLst/>
              <a:cxnLst/>
              <a:rect l="l" t="t" r="r" b="b"/>
              <a:pathLst>
                <a:path w="13224" h="9059" extrusionOk="0">
                  <a:moveTo>
                    <a:pt x="1899" y="1"/>
                  </a:moveTo>
                  <a:cubicBezTo>
                    <a:pt x="852" y="1"/>
                    <a:pt x="1" y="995"/>
                    <a:pt x="167" y="2291"/>
                  </a:cubicBezTo>
                  <a:cubicBezTo>
                    <a:pt x="452" y="4539"/>
                    <a:pt x="1810" y="6993"/>
                    <a:pt x="2050" y="7324"/>
                  </a:cubicBezTo>
                  <a:cubicBezTo>
                    <a:pt x="2301" y="7700"/>
                    <a:pt x="2575" y="8054"/>
                    <a:pt x="2860" y="8385"/>
                  </a:cubicBezTo>
                  <a:cubicBezTo>
                    <a:pt x="3111" y="8796"/>
                    <a:pt x="3511" y="9059"/>
                    <a:pt x="3899" y="9059"/>
                  </a:cubicBezTo>
                  <a:cubicBezTo>
                    <a:pt x="7026" y="9059"/>
                    <a:pt x="9182" y="8203"/>
                    <a:pt x="9182" y="8203"/>
                  </a:cubicBezTo>
                  <a:cubicBezTo>
                    <a:pt x="9972" y="8334"/>
                    <a:pt x="11715" y="8853"/>
                    <a:pt x="12349" y="8853"/>
                  </a:cubicBezTo>
                  <a:cubicBezTo>
                    <a:pt x="12484" y="8853"/>
                    <a:pt x="12569" y="8830"/>
                    <a:pt x="12583" y="8773"/>
                  </a:cubicBezTo>
                  <a:cubicBezTo>
                    <a:pt x="12663" y="8465"/>
                    <a:pt x="11442" y="8214"/>
                    <a:pt x="11282" y="8180"/>
                  </a:cubicBezTo>
                  <a:lnTo>
                    <a:pt x="11282" y="8180"/>
                  </a:lnTo>
                  <a:cubicBezTo>
                    <a:pt x="11375" y="8192"/>
                    <a:pt x="11863" y="8248"/>
                    <a:pt x="12302" y="8248"/>
                  </a:cubicBezTo>
                  <a:cubicBezTo>
                    <a:pt x="12676" y="8248"/>
                    <a:pt x="13013" y="8207"/>
                    <a:pt x="13040" y="8066"/>
                  </a:cubicBezTo>
                  <a:cubicBezTo>
                    <a:pt x="13097" y="7758"/>
                    <a:pt x="11408" y="7621"/>
                    <a:pt x="11305" y="7609"/>
                  </a:cubicBezTo>
                  <a:cubicBezTo>
                    <a:pt x="11408" y="7609"/>
                    <a:pt x="13097" y="7609"/>
                    <a:pt x="13165" y="7324"/>
                  </a:cubicBezTo>
                  <a:cubicBezTo>
                    <a:pt x="13223" y="7047"/>
                    <a:pt x="12614" y="6985"/>
                    <a:pt x="12053" y="6985"/>
                  </a:cubicBezTo>
                  <a:cubicBezTo>
                    <a:pt x="11619" y="6985"/>
                    <a:pt x="11213" y="7022"/>
                    <a:pt x="11168" y="7027"/>
                  </a:cubicBezTo>
                  <a:cubicBezTo>
                    <a:pt x="11259" y="7004"/>
                    <a:pt x="12834" y="6673"/>
                    <a:pt x="12800" y="6297"/>
                  </a:cubicBezTo>
                  <a:cubicBezTo>
                    <a:pt x="12791" y="6192"/>
                    <a:pt x="12628" y="6154"/>
                    <a:pt x="12395" y="6154"/>
                  </a:cubicBezTo>
                  <a:cubicBezTo>
                    <a:pt x="11764" y="6154"/>
                    <a:pt x="10620" y="6434"/>
                    <a:pt x="10620" y="6434"/>
                  </a:cubicBezTo>
                  <a:cubicBezTo>
                    <a:pt x="10620" y="6434"/>
                    <a:pt x="11465" y="5920"/>
                    <a:pt x="11065" y="5703"/>
                  </a:cubicBezTo>
                  <a:cubicBezTo>
                    <a:pt x="11024" y="5681"/>
                    <a:pt x="10973" y="5671"/>
                    <a:pt x="10913" y="5671"/>
                  </a:cubicBezTo>
                  <a:cubicBezTo>
                    <a:pt x="10388" y="5671"/>
                    <a:pt x="9239" y="6434"/>
                    <a:pt x="9239" y="6434"/>
                  </a:cubicBezTo>
                  <a:cubicBezTo>
                    <a:pt x="7903" y="6576"/>
                    <a:pt x="6557" y="6654"/>
                    <a:pt x="5210" y="6654"/>
                  </a:cubicBezTo>
                  <a:cubicBezTo>
                    <a:pt x="5039" y="6654"/>
                    <a:pt x="4868" y="6653"/>
                    <a:pt x="4697" y="6651"/>
                  </a:cubicBezTo>
                  <a:cubicBezTo>
                    <a:pt x="4150" y="4870"/>
                    <a:pt x="3465" y="3147"/>
                    <a:pt x="2643" y="1492"/>
                  </a:cubicBezTo>
                  <a:cubicBezTo>
                    <a:pt x="2529" y="1333"/>
                    <a:pt x="2369" y="203"/>
                    <a:pt x="2221" y="32"/>
                  </a:cubicBezTo>
                  <a:cubicBezTo>
                    <a:pt x="2112" y="11"/>
                    <a:pt x="2005" y="1"/>
                    <a:pt x="1899" y="1"/>
                  </a:cubicBezTo>
                  <a:close/>
                </a:path>
              </a:pathLst>
            </a:custGeom>
            <a:solidFill>
              <a:srgbClr val="B06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059;p51"/>
            <p:cNvSpPr/>
            <p:nvPr/>
          </p:nvSpPr>
          <p:spPr>
            <a:xfrm>
              <a:off x="7269394" y="2955298"/>
              <a:ext cx="52806" cy="50723"/>
            </a:xfrm>
            <a:custGeom>
              <a:avLst/>
              <a:gdLst/>
              <a:ahLst/>
              <a:cxnLst/>
              <a:rect l="l" t="t" r="r" b="b"/>
              <a:pathLst>
                <a:path w="1724" h="1656" fill="none" extrusionOk="0">
                  <a:moveTo>
                    <a:pt x="1724" y="1655"/>
                  </a:moveTo>
                  <a:lnTo>
                    <a:pt x="1" y="0"/>
                  </a:lnTo>
                </a:path>
              </a:pathLst>
            </a:custGeom>
            <a:noFill/>
            <a:ln w="3700" cap="rnd" cmpd="sng">
              <a:solidFill>
                <a:srgbClr val="E561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060;p51"/>
            <p:cNvSpPr/>
            <p:nvPr/>
          </p:nvSpPr>
          <p:spPr>
            <a:xfrm>
              <a:off x="7297357" y="2885742"/>
              <a:ext cx="45486" cy="80067"/>
            </a:xfrm>
            <a:custGeom>
              <a:avLst/>
              <a:gdLst/>
              <a:ahLst/>
              <a:cxnLst/>
              <a:rect l="l" t="t" r="r" b="b"/>
              <a:pathLst>
                <a:path w="1485" h="2614" fill="none" extrusionOk="0">
                  <a:moveTo>
                    <a:pt x="1" y="0"/>
                  </a:moveTo>
                  <a:cubicBezTo>
                    <a:pt x="491" y="868"/>
                    <a:pt x="982" y="1746"/>
                    <a:pt x="1484" y="2614"/>
                  </a:cubicBezTo>
                </a:path>
              </a:pathLst>
            </a:custGeom>
            <a:noFill/>
            <a:ln w="3700" cap="rnd" cmpd="sng">
              <a:solidFill>
                <a:srgbClr val="E561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061;p51"/>
            <p:cNvSpPr/>
            <p:nvPr/>
          </p:nvSpPr>
          <p:spPr>
            <a:xfrm>
              <a:off x="7407465" y="2861975"/>
              <a:ext cx="12252" cy="77279"/>
            </a:xfrm>
            <a:custGeom>
              <a:avLst/>
              <a:gdLst/>
              <a:ahLst/>
              <a:cxnLst/>
              <a:rect l="l" t="t" r="r" b="b"/>
              <a:pathLst>
                <a:path w="400" h="2523" fill="none" extrusionOk="0">
                  <a:moveTo>
                    <a:pt x="0" y="2522"/>
                  </a:moveTo>
                  <a:cubicBezTo>
                    <a:pt x="137" y="1689"/>
                    <a:pt x="274" y="845"/>
                    <a:pt x="400" y="0"/>
                  </a:cubicBezTo>
                </a:path>
              </a:pathLst>
            </a:custGeom>
            <a:noFill/>
            <a:ln w="3700" cap="rnd" cmpd="sng">
              <a:solidFill>
                <a:srgbClr val="E561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062;p51"/>
            <p:cNvSpPr/>
            <p:nvPr/>
          </p:nvSpPr>
          <p:spPr>
            <a:xfrm>
              <a:off x="7452213" y="2911959"/>
              <a:ext cx="36021" cy="38471"/>
            </a:xfrm>
            <a:custGeom>
              <a:avLst/>
              <a:gdLst/>
              <a:ahLst/>
              <a:cxnLst/>
              <a:rect l="l" t="t" r="r" b="b"/>
              <a:pathLst>
                <a:path w="1176" h="1256" fill="none" extrusionOk="0">
                  <a:moveTo>
                    <a:pt x="0" y="1256"/>
                  </a:moveTo>
                  <a:cubicBezTo>
                    <a:pt x="388" y="833"/>
                    <a:pt x="776" y="411"/>
                    <a:pt x="1176" y="0"/>
                  </a:cubicBezTo>
                </a:path>
              </a:pathLst>
            </a:custGeom>
            <a:noFill/>
            <a:ln w="3700" cap="rnd" cmpd="sng">
              <a:solidFill>
                <a:srgbClr val="E561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063;p51"/>
            <p:cNvSpPr/>
            <p:nvPr/>
          </p:nvSpPr>
          <p:spPr>
            <a:xfrm>
              <a:off x="7467221" y="2965436"/>
              <a:ext cx="43035" cy="31825"/>
            </a:xfrm>
            <a:custGeom>
              <a:avLst/>
              <a:gdLst/>
              <a:ahLst/>
              <a:cxnLst/>
              <a:rect l="l" t="t" r="r" b="b"/>
              <a:pathLst>
                <a:path w="1405" h="1039" fill="none" extrusionOk="0">
                  <a:moveTo>
                    <a:pt x="1" y="1039"/>
                  </a:moveTo>
                  <a:lnTo>
                    <a:pt x="1405" y="0"/>
                  </a:lnTo>
                </a:path>
              </a:pathLst>
            </a:custGeom>
            <a:noFill/>
            <a:ln w="3700" cap="rnd" cmpd="sng">
              <a:solidFill>
                <a:srgbClr val="E561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064;p51"/>
            <p:cNvSpPr/>
            <p:nvPr/>
          </p:nvSpPr>
          <p:spPr>
            <a:xfrm>
              <a:off x="6569775" y="2098838"/>
              <a:ext cx="1625425" cy="616650"/>
            </a:xfrm>
            <a:custGeom>
              <a:avLst/>
              <a:gdLst/>
              <a:ahLst/>
              <a:cxnLst/>
              <a:rect l="l" t="t" r="r" b="b"/>
              <a:pathLst>
                <a:path w="65017" h="24666" extrusionOk="0">
                  <a:moveTo>
                    <a:pt x="43564" y="1"/>
                  </a:moveTo>
                  <a:cubicBezTo>
                    <a:pt x="32570" y="1"/>
                    <a:pt x="21576" y="398"/>
                    <a:pt x="10603" y="1172"/>
                  </a:cubicBezTo>
                  <a:cubicBezTo>
                    <a:pt x="8688" y="1312"/>
                    <a:pt x="6727" y="1476"/>
                    <a:pt x="4928" y="2176"/>
                  </a:cubicBezTo>
                  <a:cubicBezTo>
                    <a:pt x="3130" y="2877"/>
                    <a:pt x="1496" y="4208"/>
                    <a:pt x="888" y="6053"/>
                  </a:cubicBezTo>
                  <a:cubicBezTo>
                    <a:pt x="1" y="8762"/>
                    <a:pt x="1542" y="11587"/>
                    <a:pt x="3060" y="14016"/>
                  </a:cubicBezTo>
                  <a:cubicBezTo>
                    <a:pt x="4181" y="15791"/>
                    <a:pt x="5396" y="17613"/>
                    <a:pt x="7194" y="18687"/>
                  </a:cubicBezTo>
                  <a:cubicBezTo>
                    <a:pt x="9114" y="19814"/>
                    <a:pt x="11407" y="19952"/>
                    <a:pt x="13641" y="19952"/>
                  </a:cubicBezTo>
                  <a:cubicBezTo>
                    <a:pt x="13906" y="19952"/>
                    <a:pt x="14170" y="19950"/>
                    <a:pt x="14433" y="19948"/>
                  </a:cubicBezTo>
                  <a:lnTo>
                    <a:pt x="26250" y="19878"/>
                  </a:lnTo>
                  <a:cubicBezTo>
                    <a:pt x="27768" y="19878"/>
                    <a:pt x="29403" y="19901"/>
                    <a:pt x="30617" y="20812"/>
                  </a:cubicBezTo>
                  <a:cubicBezTo>
                    <a:pt x="31855" y="21723"/>
                    <a:pt x="32205" y="23871"/>
                    <a:pt x="30921" y="24665"/>
                  </a:cubicBezTo>
                  <a:cubicBezTo>
                    <a:pt x="33326" y="24338"/>
                    <a:pt x="35708" y="23287"/>
                    <a:pt x="36595" y="21022"/>
                  </a:cubicBezTo>
                  <a:cubicBezTo>
                    <a:pt x="43741" y="20181"/>
                    <a:pt x="51144" y="18874"/>
                    <a:pt x="58197" y="17472"/>
                  </a:cubicBezTo>
                  <a:cubicBezTo>
                    <a:pt x="58898" y="17379"/>
                    <a:pt x="59575" y="17146"/>
                    <a:pt x="60182" y="16795"/>
                  </a:cubicBezTo>
                  <a:cubicBezTo>
                    <a:pt x="60673" y="16422"/>
                    <a:pt x="61093" y="15978"/>
                    <a:pt x="61420" y="15441"/>
                  </a:cubicBezTo>
                  <a:cubicBezTo>
                    <a:pt x="63055" y="13059"/>
                    <a:pt x="64176" y="10350"/>
                    <a:pt x="64689" y="7501"/>
                  </a:cubicBezTo>
                  <a:cubicBezTo>
                    <a:pt x="64993" y="5773"/>
                    <a:pt x="65016" y="3811"/>
                    <a:pt x="63895" y="2456"/>
                  </a:cubicBezTo>
                  <a:cubicBezTo>
                    <a:pt x="62611" y="892"/>
                    <a:pt x="60299" y="682"/>
                    <a:pt x="58267" y="611"/>
                  </a:cubicBezTo>
                  <a:cubicBezTo>
                    <a:pt x="53340" y="425"/>
                    <a:pt x="50304" y="51"/>
                    <a:pt x="45400" y="4"/>
                  </a:cubicBezTo>
                  <a:cubicBezTo>
                    <a:pt x="44788" y="2"/>
                    <a:pt x="44176" y="1"/>
                    <a:pt x="43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1274;p54"/>
          <p:cNvGrpSpPr/>
          <p:nvPr/>
        </p:nvGrpSpPr>
        <p:grpSpPr>
          <a:xfrm>
            <a:off x="5308734" y="4919943"/>
            <a:ext cx="1302006" cy="1865416"/>
            <a:chOff x="1742515" y="2204375"/>
            <a:chExt cx="959935" cy="2227373"/>
          </a:xfrm>
        </p:grpSpPr>
        <p:grpSp>
          <p:nvGrpSpPr>
            <p:cNvPr id="343" name="Google Shape;1275;p54"/>
            <p:cNvGrpSpPr/>
            <p:nvPr/>
          </p:nvGrpSpPr>
          <p:grpSpPr>
            <a:xfrm>
              <a:off x="2025300" y="2998550"/>
              <a:ext cx="662845" cy="1433198"/>
              <a:chOff x="2025300" y="2998550"/>
              <a:chExt cx="662845" cy="1433198"/>
            </a:xfrm>
          </p:grpSpPr>
          <p:sp>
            <p:nvSpPr>
              <p:cNvPr id="345" name="Google Shape;1276;p54"/>
              <p:cNvSpPr/>
              <p:nvPr/>
            </p:nvSpPr>
            <p:spPr>
              <a:xfrm>
                <a:off x="2025300" y="4293631"/>
                <a:ext cx="606036" cy="138117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4440" extrusionOk="0">
                    <a:moveTo>
                      <a:pt x="9735" y="0"/>
                    </a:moveTo>
                    <a:cubicBezTo>
                      <a:pt x="4360" y="0"/>
                      <a:pt x="0" y="993"/>
                      <a:pt x="0" y="2226"/>
                    </a:cubicBezTo>
                    <a:cubicBezTo>
                      <a:pt x="0" y="3447"/>
                      <a:pt x="4360" y="4440"/>
                      <a:pt x="9735" y="4440"/>
                    </a:cubicBezTo>
                    <a:cubicBezTo>
                      <a:pt x="15110" y="4440"/>
                      <a:pt x="19481" y="3447"/>
                      <a:pt x="19481" y="2226"/>
                    </a:cubicBezTo>
                    <a:cubicBezTo>
                      <a:pt x="19481" y="993"/>
                      <a:pt x="15110" y="0"/>
                      <a:pt x="9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150" cap="flat" cmpd="sng">
                <a:solidFill>
                  <a:srgbClr val="C9C9C9"/>
                </a:solidFill>
                <a:prstDash val="solid"/>
                <a:miter lim="114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1277;p54"/>
              <p:cNvSpPr/>
              <p:nvPr/>
            </p:nvSpPr>
            <p:spPr>
              <a:xfrm>
                <a:off x="2318182" y="3818988"/>
                <a:ext cx="189600" cy="562175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18072" extrusionOk="0">
                    <a:moveTo>
                      <a:pt x="4508" y="0"/>
                    </a:moveTo>
                    <a:lnTo>
                      <a:pt x="1" y="696"/>
                    </a:lnTo>
                    <a:lnTo>
                      <a:pt x="1347" y="16639"/>
                    </a:lnTo>
                    <a:cubicBezTo>
                      <a:pt x="979" y="17822"/>
                      <a:pt x="1618" y="18047"/>
                      <a:pt x="2155" y="18047"/>
                    </a:cubicBezTo>
                    <a:cubicBezTo>
                      <a:pt x="2483" y="18047"/>
                      <a:pt x="2774" y="17963"/>
                      <a:pt x="2774" y="17963"/>
                    </a:cubicBezTo>
                    <a:cubicBezTo>
                      <a:pt x="2774" y="17963"/>
                      <a:pt x="3791" y="18071"/>
                      <a:pt x="4700" y="18071"/>
                    </a:cubicBezTo>
                    <a:cubicBezTo>
                      <a:pt x="5433" y="18071"/>
                      <a:pt x="6095" y="18001"/>
                      <a:pt x="6095" y="17746"/>
                    </a:cubicBezTo>
                    <a:cubicBezTo>
                      <a:pt x="6095" y="17164"/>
                      <a:pt x="3196" y="16114"/>
                      <a:pt x="3196" y="16114"/>
                    </a:cubicBezTo>
                    <a:cubicBezTo>
                      <a:pt x="3664" y="12154"/>
                      <a:pt x="4508" y="0"/>
                      <a:pt x="4508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1278;p54"/>
              <p:cNvSpPr/>
              <p:nvPr/>
            </p:nvSpPr>
            <p:spPr>
              <a:xfrm>
                <a:off x="2131814" y="3754781"/>
                <a:ext cx="171371" cy="63002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20253" extrusionOk="0">
                    <a:moveTo>
                      <a:pt x="5227" y="1"/>
                    </a:moveTo>
                    <a:cubicBezTo>
                      <a:pt x="4323" y="1"/>
                      <a:pt x="1495" y="2064"/>
                      <a:pt x="1495" y="2064"/>
                    </a:cubicBezTo>
                    <a:cubicBezTo>
                      <a:pt x="1495" y="2064"/>
                      <a:pt x="2340" y="14355"/>
                      <a:pt x="2819" y="18315"/>
                    </a:cubicBezTo>
                    <a:cubicBezTo>
                      <a:pt x="2819" y="18315"/>
                      <a:pt x="0" y="19331"/>
                      <a:pt x="0" y="19913"/>
                    </a:cubicBezTo>
                    <a:cubicBezTo>
                      <a:pt x="0" y="20180"/>
                      <a:pt x="682" y="20252"/>
                      <a:pt x="1419" y="20252"/>
                    </a:cubicBezTo>
                    <a:cubicBezTo>
                      <a:pt x="2286" y="20252"/>
                      <a:pt x="3230" y="20152"/>
                      <a:pt x="3230" y="20152"/>
                    </a:cubicBezTo>
                    <a:cubicBezTo>
                      <a:pt x="3230" y="20152"/>
                      <a:pt x="3532" y="20243"/>
                      <a:pt x="3869" y="20243"/>
                    </a:cubicBezTo>
                    <a:cubicBezTo>
                      <a:pt x="4403" y="20243"/>
                      <a:pt x="5025" y="20016"/>
                      <a:pt x="4668" y="18840"/>
                    </a:cubicBezTo>
                    <a:cubicBezTo>
                      <a:pt x="4668" y="18840"/>
                      <a:pt x="5204" y="8090"/>
                      <a:pt x="5501" y="272"/>
                    </a:cubicBezTo>
                    <a:cubicBezTo>
                      <a:pt x="5508" y="81"/>
                      <a:pt x="5405" y="1"/>
                      <a:pt x="5227" y="1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1279;p54"/>
              <p:cNvSpPr/>
              <p:nvPr/>
            </p:nvSpPr>
            <p:spPr>
              <a:xfrm>
                <a:off x="2126121" y="4345084"/>
                <a:ext cx="42275" cy="35556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143" extrusionOk="0">
                    <a:moveTo>
                      <a:pt x="1165" y="1"/>
                    </a:moveTo>
                    <a:cubicBezTo>
                      <a:pt x="274" y="435"/>
                      <a:pt x="1" y="857"/>
                      <a:pt x="1" y="857"/>
                    </a:cubicBezTo>
                    <a:cubicBezTo>
                      <a:pt x="1" y="857"/>
                      <a:pt x="35" y="994"/>
                      <a:pt x="1279" y="1142"/>
                    </a:cubicBezTo>
                    <a:cubicBezTo>
                      <a:pt x="1359" y="754"/>
                      <a:pt x="1324" y="355"/>
                      <a:pt x="1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1280;p54"/>
              <p:cNvSpPr/>
              <p:nvPr/>
            </p:nvSpPr>
            <p:spPr>
              <a:xfrm>
                <a:off x="2162331" y="4331241"/>
                <a:ext cx="120386" cy="53567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1722" extrusionOk="0">
                    <a:moveTo>
                      <a:pt x="1187" y="1"/>
                    </a:moveTo>
                    <a:cubicBezTo>
                      <a:pt x="777" y="115"/>
                      <a:pt x="377" y="263"/>
                      <a:pt x="1" y="446"/>
                    </a:cubicBezTo>
                    <a:cubicBezTo>
                      <a:pt x="149" y="800"/>
                      <a:pt x="195" y="1199"/>
                      <a:pt x="115" y="1576"/>
                    </a:cubicBezTo>
                    <a:cubicBezTo>
                      <a:pt x="434" y="1610"/>
                      <a:pt x="834" y="1656"/>
                      <a:pt x="1336" y="1690"/>
                    </a:cubicBezTo>
                    <a:cubicBezTo>
                      <a:pt x="1626" y="1712"/>
                      <a:pt x="1883" y="1721"/>
                      <a:pt x="2111" y="1721"/>
                    </a:cubicBezTo>
                    <a:cubicBezTo>
                      <a:pt x="3790" y="1721"/>
                      <a:pt x="3869" y="1199"/>
                      <a:pt x="3869" y="1199"/>
                    </a:cubicBezTo>
                    <a:cubicBezTo>
                      <a:pt x="3869" y="834"/>
                      <a:pt x="3824" y="469"/>
                      <a:pt x="3732" y="115"/>
                    </a:cubicBezTo>
                    <a:cubicBezTo>
                      <a:pt x="3388" y="313"/>
                      <a:pt x="3022" y="382"/>
                      <a:pt x="2678" y="382"/>
                    </a:cubicBezTo>
                    <a:cubicBezTo>
                      <a:pt x="1872" y="382"/>
                      <a:pt x="1187" y="1"/>
                      <a:pt x="1187" y="1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1281;p54"/>
              <p:cNvSpPr/>
              <p:nvPr/>
            </p:nvSpPr>
            <p:spPr>
              <a:xfrm>
                <a:off x="2124690" y="4368539"/>
                <a:ext cx="158026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63" extrusionOk="0">
                    <a:moveTo>
                      <a:pt x="5079" y="0"/>
                    </a:moveTo>
                    <a:cubicBezTo>
                      <a:pt x="4179" y="230"/>
                      <a:pt x="3258" y="345"/>
                      <a:pt x="2339" y="345"/>
                    </a:cubicBezTo>
                    <a:cubicBezTo>
                      <a:pt x="1570" y="345"/>
                      <a:pt x="801" y="264"/>
                      <a:pt x="47" y="103"/>
                    </a:cubicBezTo>
                    <a:cubicBezTo>
                      <a:pt x="12" y="194"/>
                      <a:pt x="1" y="285"/>
                      <a:pt x="12" y="377"/>
                    </a:cubicBezTo>
                    <a:cubicBezTo>
                      <a:pt x="12" y="377"/>
                      <a:pt x="286" y="662"/>
                      <a:pt x="2420" y="662"/>
                    </a:cubicBezTo>
                    <a:cubicBezTo>
                      <a:pt x="4326" y="662"/>
                      <a:pt x="5022" y="400"/>
                      <a:pt x="5022" y="400"/>
                    </a:cubicBezTo>
                    <a:cubicBezTo>
                      <a:pt x="5045" y="263"/>
                      <a:pt x="5068" y="137"/>
                      <a:pt x="50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1282;p54"/>
              <p:cNvSpPr/>
              <p:nvPr/>
            </p:nvSpPr>
            <p:spPr>
              <a:xfrm>
                <a:off x="2176889" y="4337369"/>
                <a:ext cx="13874" cy="2622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43" extrusionOk="0">
                    <a:moveTo>
                      <a:pt x="35" y="1"/>
                    </a:moveTo>
                    <a:cubicBezTo>
                      <a:pt x="26" y="1"/>
                      <a:pt x="18" y="4"/>
                      <a:pt x="12" y="9"/>
                    </a:cubicBezTo>
                    <a:cubicBezTo>
                      <a:pt x="0" y="32"/>
                      <a:pt x="12" y="44"/>
                      <a:pt x="23" y="55"/>
                    </a:cubicBezTo>
                    <a:cubicBezTo>
                      <a:pt x="263" y="226"/>
                      <a:pt x="377" y="523"/>
                      <a:pt x="343" y="808"/>
                    </a:cubicBezTo>
                    <a:cubicBezTo>
                      <a:pt x="343" y="831"/>
                      <a:pt x="354" y="842"/>
                      <a:pt x="366" y="842"/>
                    </a:cubicBezTo>
                    <a:cubicBezTo>
                      <a:pt x="389" y="842"/>
                      <a:pt x="400" y="831"/>
                      <a:pt x="400" y="820"/>
                    </a:cubicBezTo>
                    <a:cubicBezTo>
                      <a:pt x="446" y="500"/>
                      <a:pt x="309" y="192"/>
                      <a:pt x="58" y="9"/>
                    </a:cubicBezTo>
                    <a:cubicBezTo>
                      <a:pt x="52" y="4"/>
                      <a:pt x="43" y="1"/>
                      <a:pt x="35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1283;p54"/>
              <p:cNvSpPr/>
              <p:nvPr/>
            </p:nvSpPr>
            <p:spPr>
              <a:xfrm>
                <a:off x="2190390" y="4332516"/>
                <a:ext cx="12101" cy="26472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51" extrusionOk="0">
                    <a:moveTo>
                      <a:pt x="34" y="1"/>
                    </a:moveTo>
                    <a:cubicBezTo>
                      <a:pt x="23" y="1"/>
                      <a:pt x="12" y="9"/>
                      <a:pt x="12" y="17"/>
                    </a:cubicBezTo>
                    <a:cubicBezTo>
                      <a:pt x="0" y="28"/>
                      <a:pt x="0" y="51"/>
                      <a:pt x="12" y="63"/>
                    </a:cubicBezTo>
                    <a:cubicBezTo>
                      <a:pt x="23" y="63"/>
                      <a:pt x="331" y="268"/>
                      <a:pt x="331" y="816"/>
                    </a:cubicBezTo>
                    <a:cubicBezTo>
                      <a:pt x="331" y="839"/>
                      <a:pt x="343" y="850"/>
                      <a:pt x="354" y="850"/>
                    </a:cubicBezTo>
                    <a:cubicBezTo>
                      <a:pt x="377" y="850"/>
                      <a:pt x="388" y="839"/>
                      <a:pt x="388" y="816"/>
                    </a:cubicBezTo>
                    <a:cubicBezTo>
                      <a:pt x="388" y="234"/>
                      <a:pt x="69" y="17"/>
                      <a:pt x="46" y="6"/>
                    </a:cubicBezTo>
                    <a:cubicBezTo>
                      <a:pt x="42" y="2"/>
                      <a:pt x="38" y="1"/>
                      <a:pt x="34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1284;p54"/>
              <p:cNvSpPr/>
              <p:nvPr/>
            </p:nvSpPr>
            <p:spPr>
              <a:xfrm>
                <a:off x="2189675" y="4317304"/>
                <a:ext cx="13501" cy="22864"/>
              </a:xfrm>
              <a:custGeom>
                <a:avLst/>
                <a:gdLst/>
                <a:ahLst/>
                <a:cxnLst/>
                <a:rect l="l" t="t" r="r" b="b"/>
                <a:pathLst>
                  <a:path w="434" h="735" extrusionOk="0">
                    <a:moveTo>
                      <a:pt x="229" y="61"/>
                    </a:moveTo>
                    <a:cubicBezTo>
                      <a:pt x="240" y="61"/>
                      <a:pt x="263" y="72"/>
                      <a:pt x="274" y="84"/>
                    </a:cubicBezTo>
                    <a:cubicBezTo>
                      <a:pt x="343" y="186"/>
                      <a:pt x="274" y="449"/>
                      <a:pt x="217" y="609"/>
                    </a:cubicBezTo>
                    <a:cubicBezTo>
                      <a:pt x="160" y="460"/>
                      <a:pt x="92" y="186"/>
                      <a:pt x="149" y="95"/>
                    </a:cubicBezTo>
                    <a:cubicBezTo>
                      <a:pt x="160" y="72"/>
                      <a:pt x="194" y="61"/>
                      <a:pt x="217" y="61"/>
                    </a:cubicBezTo>
                    <a:close/>
                    <a:moveTo>
                      <a:pt x="241" y="1"/>
                    </a:moveTo>
                    <a:cubicBezTo>
                      <a:pt x="233" y="1"/>
                      <a:pt x="225" y="2"/>
                      <a:pt x="217" y="4"/>
                    </a:cubicBezTo>
                    <a:cubicBezTo>
                      <a:pt x="172" y="4"/>
                      <a:pt x="126" y="27"/>
                      <a:pt x="103" y="61"/>
                    </a:cubicBezTo>
                    <a:cubicBezTo>
                      <a:pt x="0" y="221"/>
                      <a:pt x="172" y="666"/>
                      <a:pt x="194" y="711"/>
                    </a:cubicBezTo>
                    <a:cubicBezTo>
                      <a:pt x="194" y="723"/>
                      <a:pt x="206" y="734"/>
                      <a:pt x="217" y="734"/>
                    </a:cubicBezTo>
                    <a:cubicBezTo>
                      <a:pt x="229" y="723"/>
                      <a:pt x="240" y="723"/>
                      <a:pt x="251" y="711"/>
                    </a:cubicBezTo>
                    <a:cubicBezTo>
                      <a:pt x="263" y="654"/>
                      <a:pt x="434" y="209"/>
                      <a:pt x="331" y="49"/>
                    </a:cubicBezTo>
                    <a:cubicBezTo>
                      <a:pt x="313" y="21"/>
                      <a:pt x="278" y="1"/>
                      <a:pt x="241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1285;p54"/>
              <p:cNvSpPr/>
              <p:nvPr/>
            </p:nvSpPr>
            <p:spPr>
              <a:xfrm>
                <a:off x="2195337" y="4326948"/>
                <a:ext cx="19940" cy="1356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436" extrusionOk="0">
                    <a:moveTo>
                      <a:pt x="503" y="59"/>
                    </a:moveTo>
                    <a:cubicBezTo>
                      <a:pt x="560" y="70"/>
                      <a:pt x="594" y="139"/>
                      <a:pt x="572" y="196"/>
                    </a:cubicBezTo>
                    <a:cubicBezTo>
                      <a:pt x="514" y="287"/>
                      <a:pt x="263" y="344"/>
                      <a:pt x="104" y="356"/>
                    </a:cubicBezTo>
                    <a:cubicBezTo>
                      <a:pt x="206" y="242"/>
                      <a:pt x="389" y="59"/>
                      <a:pt x="492" y="59"/>
                    </a:cubicBezTo>
                    <a:close/>
                    <a:moveTo>
                      <a:pt x="486" y="1"/>
                    </a:moveTo>
                    <a:cubicBezTo>
                      <a:pt x="303" y="1"/>
                      <a:pt x="34" y="334"/>
                      <a:pt x="12" y="379"/>
                    </a:cubicBezTo>
                    <a:cubicBezTo>
                      <a:pt x="1" y="390"/>
                      <a:pt x="1" y="401"/>
                      <a:pt x="12" y="413"/>
                    </a:cubicBezTo>
                    <a:cubicBezTo>
                      <a:pt x="12" y="424"/>
                      <a:pt x="24" y="424"/>
                      <a:pt x="35" y="424"/>
                    </a:cubicBezTo>
                    <a:lnTo>
                      <a:pt x="35" y="436"/>
                    </a:lnTo>
                    <a:cubicBezTo>
                      <a:pt x="81" y="424"/>
                      <a:pt x="526" y="390"/>
                      <a:pt x="617" y="230"/>
                    </a:cubicBezTo>
                    <a:cubicBezTo>
                      <a:pt x="640" y="185"/>
                      <a:pt x="640" y="127"/>
                      <a:pt x="617" y="82"/>
                    </a:cubicBezTo>
                    <a:cubicBezTo>
                      <a:pt x="594" y="36"/>
                      <a:pt x="560" y="13"/>
                      <a:pt x="503" y="2"/>
                    </a:cubicBezTo>
                    <a:cubicBezTo>
                      <a:pt x="497" y="1"/>
                      <a:pt x="492" y="1"/>
                      <a:pt x="486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286;p54"/>
              <p:cNvSpPr/>
              <p:nvPr/>
            </p:nvSpPr>
            <p:spPr>
              <a:xfrm>
                <a:off x="2172970" y="3753661"/>
                <a:ext cx="292566" cy="553247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7785" extrusionOk="0">
                    <a:moveTo>
                      <a:pt x="161" y="0"/>
                    </a:moveTo>
                    <a:lnTo>
                      <a:pt x="161" y="0"/>
                    </a:lnTo>
                    <a:cubicBezTo>
                      <a:pt x="1" y="6551"/>
                      <a:pt x="777" y="17529"/>
                      <a:pt x="777" y="17529"/>
                    </a:cubicBezTo>
                    <a:cubicBezTo>
                      <a:pt x="1066" y="17727"/>
                      <a:pt x="1623" y="17784"/>
                      <a:pt x="2169" y="17784"/>
                    </a:cubicBezTo>
                    <a:cubicBezTo>
                      <a:pt x="2915" y="17784"/>
                      <a:pt x="3641" y="17678"/>
                      <a:pt x="3641" y="17678"/>
                    </a:cubicBezTo>
                    <a:lnTo>
                      <a:pt x="4760" y="3858"/>
                    </a:lnTo>
                    <a:lnTo>
                      <a:pt x="5467" y="17655"/>
                    </a:lnTo>
                    <a:cubicBezTo>
                      <a:pt x="5952" y="17735"/>
                      <a:pt x="6446" y="17775"/>
                      <a:pt x="6940" y="17775"/>
                    </a:cubicBezTo>
                    <a:cubicBezTo>
                      <a:pt x="7433" y="17775"/>
                      <a:pt x="7927" y="17735"/>
                      <a:pt x="8412" y="17655"/>
                    </a:cubicBezTo>
                    <a:lnTo>
                      <a:pt x="9405" y="10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287;p54"/>
              <p:cNvSpPr/>
              <p:nvPr/>
            </p:nvSpPr>
            <p:spPr>
              <a:xfrm>
                <a:off x="2267787" y="3865121"/>
                <a:ext cx="104739" cy="19193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617" extrusionOk="0">
                    <a:moveTo>
                      <a:pt x="3332" y="1"/>
                    </a:moveTo>
                    <a:cubicBezTo>
                      <a:pt x="3310" y="12"/>
                      <a:pt x="1381" y="480"/>
                      <a:pt x="23" y="549"/>
                    </a:cubicBezTo>
                    <a:cubicBezTo>
                      <a:pt x="11" y="560"/>
                      <a:pt x="0" y="571"/>
                      <a:pt x="0" y="583"/>
                    </a:cubicBezTo>
                    <a:cubicBezTo>
                      <a:pt x="0" y="606"/>
                      <a:pt x="11" y="617"/>
                      <a:pt x="34" y="617"/>
                    </a:cubicBezTo>
                    <a:cubicBezTo>
                      <a:pt x="1392" y="537"/>
                      <a:pt x="3321" y="58"/>
                      <a:pt x="3344" y="58"/>
                    </a:cubicBezTo>
                    <a:cubicBezTo>
                      <a:pt x="3355" y="58"/>
                      <a:pt x="3367" y="35"/>
                      <a:pt x="3367" y="24"/>
                    </a:cubicBezTo>
                    <a:cubicBezTo>
                      <a:pt x="3367" y="12"/>
                      <a:pt x="3344" y="1"/>
                      <a:pt x="3332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288;p54"/>
              <p:cNvSpPr/>
              <p:nvPr/>
            </p:nvSpPr>
            <p:spPr>
              <a:xfrm>
                <a:off x="2191448" y="3792266"/>
                <a:ext cx="19193" cy="50456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220" extrusionOk="0">
                    <a:moveTo>
                      <a:pt x="29" y="0"/>
                    </a:moveTo>
                    <a:cubicBezTo>
                      <a:pt x="15" y="0"/>
                      <a:pt x="0" y="9"/>
                      <a:pt x="0" y="26"/>
                    </a:cubicBezTo>
                    <a:cubicBezTo>
                      <a:pt x="480" y="15558"/>
                      <a:pt x="560" y="16174"/>
                      <a:pt x="560" y="16197"/>
                    </a:cubicBezTo>
                    <a:cubicBezTo>
                      <a:pt x="560" y="16208"/>
                      <a:pt x="571" y="16220"/>
                      <a:pt x="594" y="16220"/>
                    </a:cubicBezTo>
                    <a:cubicBezTo>
                      <a:pt x="605" y="16220"/>
                      <a:pt x="617" y="16208"/>
                      <a:pt x="617" y="16186"/>
                    </a:cubicBezTo>
                    <a:cubicBezTo>
                      <a:pt x="617" y="16163"/>
                      <a:pt x="537" y="15455"/>
                      <a:pt x="57" y="26"/>
                    </a:cubicBezTo>
                    <a:cubicBezTo>
                      <a:pt x="57" y="9"/>
                      <a:pt x="43" y="0"/>
                      <a:pt x="29" y="0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289;p54"/>
              <p:cNvSpPr/>
              <p:nvPr/>
            </p:nvSpPr>
            <p:spPr>
              <a:xfrm>
                <a:off x="2339833" y="3873644"/>
                <a:ext cx="16736" cy="4253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3673" extrusionOk="0">
                    <a:moveTo>
                      <a:pt x="35" y="1"/>
                    </a:moveTo>
                    <a:cubicBezTo>
                      <a:pt x="12" y="1"/>
                      <a:pt x="1" y="12"/>
                      <a:pt x="1" y="35"/>
                    </a:cubicBezTo>
                    <a:lnTo>
                      <a:pt x="469" y="13638"/>
                    </a:lnTo>
                    <a:cubicBezTo>
                      <a:pt x="469" y="13661"/>
                      <a:pt x="480" y="13672"/>
                      <a:pt x="503" y="13672"/>
                    </a:cubicBezTo>
                    <a:cubicBezTo>
                      <a:pt x="514" y="13672"/>
                      <a:pt x="537" y="13650"/>
                      <a:pt x="526" y="13638"/>
                    </a:cubicBezTo>
                    <a:lnTo>
                      <a:pt x="58" y="35"/>
                    </a:lnTo>
                    <a:cubicBezTo>
                      <a:pt x="58" y="12"/>
                      <a:pt x="46" y="1"/>
                      <a:pt x="35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290;p54"/>
              <p:cNvSpPr/>
              <p:nvPr/>
            </p:nvSpPr>
            <p:spPr>
              <a:xfrm>
                <a:off x="2328479" y="3782063"/>
                <a:ext cx="1804" cy="7384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374" extrusionOk="0">
                    <a:moveTo>
                      <a:pt x="23" y="0"/>
                    </a:moveTo>
                    <a:cubicBezTo>
                      <a:pt x="12" y="0"/>
                      <a:pt x="1" y="12"/>
                      <a:pt x="1" y="35"/>
                    </a:cubicBezTo>
                    <a:lnTo>
                      <a:pt x="1" y="2351"/>
                    </a:lnTo>
                    <a:cubicBezTo>
                      <a:pt x="1" y="2363"/>
                      <a:pt x="12" y="2374"/>
                      <a:pt x="23" y="2374"/>
                    </a:cubicBezTo>
                    <a:cubicBezTo>
                      <a:pt x="46" y="2374"/>
                      <a:pt x="58" y="2363"/>
                      <a:pt x="58" y="2351"/>
                    </a:cubicBezTo>
                    <a:lnTo>
                      <a:pt x="58" y="35"/>
                    </a:lnTo>
                    <a:cubicBezTo>
                      <a:pt x="58" y="12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291;p54"/>
              <p:cNvSpPr/>
              <p:nvPr/>
            </p:nvSpPr>
            <p:spPr>
              <a:xfrm>
                <a:off x="2195337" y="3751515"/>
                <a:ext cx="39818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425" extrusionOk="0">
                    <a:moveTo>
                      <a:pt x="1154" y="1"/>
                    </a:moveTo>
                    <a:cubicBezTo>
                      <a:pt x="1142" y="1"/>
                      <a:pt x="1131" y="12"/>
                      <a:pt x="1131" y="35"/>
                    </a:cubicBezTo>
                    <a:cubicBezTo>
                      <a:pt x="1222" y="1256"/>
                      <a:pt x="823" y="2466"/>
                      <a:pt x="12" y="3379"/>
                    </a:cubicBezTo>
                    <a:cubicBezTo>
                      <a:pt x="1" y="3390"/>
                      <a:pt x="1" y="3413"/>
                      <a:pt x="12" y="3424"/>
                    </a:cubicBezTo>
                    <a:lnTo>
                      <a:pt x="24" y="3424"/>
                    </a:lnTo>
                    <a:cubicBezTo>
                      <a:pt x="35" y="3424"/>
                      <a:pt x="47" y="3413"/>
                      <a:pt x="47" y="3413"/>
                    </a:cubicBezTo>
                    <a:cubicBezTo>
                      <a:pt x="868" y="2477"/>
                      <a:pt x="1279" y="1256"/>
                      <a:pt x="1188" y="24"/>
                    </a:cubicBezTo>
                    <a:cubicBezTo>
                      <a:pt x="1188" y="12"/>
                      <a:pt x="1176" y="1"/>
                      <a:pt x="1154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292;p54"/>
              <p:cNvSpPr/>
              <p:nvPr/>
            </p:nvSpPr>
            <p:spPr>
              <a:xfrm>
                <a:off x="2419003" y="3759541"/>
                <a:ext cx="39071" cy="88936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2859" extrusionOk="0">
                    <a:moveTo>
                      <a:pt x="122" y="1"/>
                    </a:moveTo>
                    <a:cubicBezTo>
                      <a:pt x="109" y="1"/>
                      <a:pt x="103" y="11"/>
                      <a:pt x="103" y="28"/>
                    </a:cubicBezTo>
                    <a:cubicBezTo>
                      <a:pt x="46" y="450"/>
                      <a:pt x="1" y="1101"/>
                      <a:pt x="172" y="1671"/>
                    </a:cubicBezTo>
                    <a:cubicBezTo>
                      <a:pt x="354" y="2254"/>
                      <a:pt x="742" y="2699"/>
                      <a:pt x="1210" y="2858"/>
                    </a:cubicBezTo>
                    <a:cubicBezTo>
                      <a:pt x="1245" y="2858"/>
                      <a:pt x="1256" y="2813"/>
                      <a:pt x="1222" y="2801"/>
                    </a:cubicBezTo>
                    <a:cubicBezTo>
                      <a:pt x="777" y="2653"/>
                      <a:pt x="411" y="2231"/>
                      <a:pt x="229" y="1660"/>
                    </a:cubicBezTo>
                    <a:cubicBezTo>
                      <a:pt x="58" y="1078"/>
                      <a:pt x="103" y="450"/>
                      <a:pt x="160" y="40"/>
                    </a:cubicBezTo>
                    <a:cubicBezTo>
                      <a:pt x="160" y="17"/>
                      <a:pt x="149" y="5"/>
                      <a:pt x="138" y="5"/>
                    </a:cubicBezTo>
                    <a:cubicBezTo>
                      <a:pt x="131" y="2"/>
                      <a:pt x="126" y="1"/>
                      <a:pt x="122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293;p54"/>
              <p:cNvSpPr/>
              <p:nvPr/>
            </p:nvSpPr>
            <p:spPr>
              <a:xfrm>
                <a:off x="2310374" y="3766447"/>
                <a:ext cx="20251" cy="85919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762" extrusionOk="0">
                    <a:moveTo>
                      <a:pt x="35" y="0"/>
                    </a:moveTo>
                    <a:cubicBezTo>
                      <a:pt x="12" y="0"/>
                      <a:pt x="0" y="12"/>
                      <a:pt x="0" y="23"/>
                    </a:cubicBezTo>
                    <a:cubicBezTo>
                      <a:pt x="0" y="34"/>
                      <a:pt x="23" y="1119"/>
                      <a:pt x="115" y="1929"/>
                    </a:cubicBezTo>
                    <a:cubicBezTo>
                      <a:pt x="206" y="2750"/>
                      <a:pt x="594" y="2762"/>
                      <a:pt x="605" y="2762"/>
                    </a:cubicBezTo>
                    <a:cubicBezTo>
                      <a:pt x="651" y="2762"/>
                      <a:pt x="651" y="2705"/>
                      <a:pt x="605" y="2705"/>
                    </a:cubicBezTo>
                    <a:cubicBezTo>
                      <a:pt x="605" y="2705"/>
                      <a:pt x="263" y="2682"/>
                      <a:pt x="172" y="1917"/>
                    </a:cubicBezTo>
                    <a:cubicBezTo>
                      <a:pt x="80" y="1119"/>
                      <a:pt x="58" y="34"/>
                      <a:pt x="58" y="23"/>
                    </a:cubicBezTo>
                    <a:cubicBezTo>
                      <a:pt x="58" y="12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294;p54"/>
              <p:cNvSpPr/>
              <p:nvPr/>
            </p:nvSpPr>
            <p:spPr>
              <a:xfrm>
                <a:off x="2469429" y="4341195"/>
                <a:ext cx="42617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142" extrusionOk="0">
                    <a:moveTo>
                      <a:pt x="206" y="0"/>
                    </a:moveTo>
                    <a:cubicBezTo>
                      <a:pt x="46" y="354"/>
                      <a:pt x="0" y="754"/>
                      <a:pt x="91" y="1142"/>
                    </a:cubicBezTo>
                    <a:cubicBezTo>
                      <a:pt x="1324" y="982"/>
                      <a:pt x="1370" y="856"/>
                      <a:pt x="1370" y="856"/>
                    </a:cubicBezTo>
                    <a:cubicBezTo>
                      <a:pt x="1370" y="856"/>
                      <a:pt x="1096" y="423"/>
                      <a:pt x="2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295;p54"/>
              <p:cNvSpPr/>
              <p:nvPr/>
            </p:nvSpPr>
            <p:spPr>
              <a:xfrm>
                <a:off x="2355107" y="4326979"/>
                <a:ext cx="120728" cy="53660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1725" extrusionOk="0">
                    <a:moveTo>
                      <a:pt x="2682" y="1"/>
                    </a:moveTo>
                    <a:cubicBezTo>
                      <a:pt x="2682" y="1"/>
                      <a:pt x="2005" y="387"/>
                      <a:pt x="1199" y="387"/>
                    </a:cubicBezTo>
                    <a:cubicBezTo>
                      <a:pt x="854" y="387"/>
                      <a:pt x="486" y="317"/>
                      <a:pt x="137" y="115"/>
                    </a:cubicBezTo>
                    <a:cubicBezTo>
                      <a:pt x="46" y="469"/>
                      <a:pt x="0" y="834"/>
                      <a:pt x="12" y="1199"/>
                    </a:cubicBezTo>
                    <a:cubicBezTo>
                      <a:pt x="12" y="1199"/>
                      <a:pt x="91" y="1725"/>
                      <a:pt x="1744" y="1725"/>
                    </a:cubicBezTo>
                    <a:cubicBezTo>
                      <a:pt x="1978" y="1725"/>
                      <a:pt x="2244" y="1714"/>
                      <a:pt x="2545" y="1690"/>
                    </a:cubicBezTo>
                    <a:cubicBezTo>
                      <a:pt x="3047" y="1656"/>
                      <a:pt x="3435" y="1621"/>
                      <a:pt x="3766" y="1587"/>
                    </a:cubicBezTo>
                    <a:cubicBezTo>
                      <a:pt x="3687" y="1199"/>
                      <a:pt x="3721" y="811"/>
                      <a:pt x="3881" y="457"/>
                    </a:cubicBezTo>
                    <a:cubicBezTo>
                      <a:pt x="3493" y="275"/>
                      <a:pt x="3093" y="115"/>
                      <a:pt x="2682" y="1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296;p54"/>
              <p:cNvSpPr/>
              <p:nvPr/>
            </p:nvSpPr>
            <p:spPr>
              <a:xfrm>
                <a:off x="2355450" y="4364277"/>
                <a:ext cx="157653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5068" h="66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" y="137"/>
                      <a:pt x="24" y="274"/>
                      <a:pt x="46" y="411"/>
                    </a:cubicBezTo>
                    <a:cubicBezTo>
                      <a:pt x="46" y="411"/>
                      <a:pt x="754" y="662"/>
                      <a:pt x="2660" y="662"/>
                    </a:cubicBezTo>
                    <a:cubicBezTo>
                      <a:pt x="4794" y="662"/>
                      <a:pt x="5068" y="377"/>
                      <a:pt x="5068" y="377"/>
                    </a:cubicBezTo>
                    <a:cubicBezTo>
                      <a:pt x="5068" y="286"/>
                      <a:pt x="5056" y="194"/>
                      <a:pt x="5034" y="114"/>
                    </a:cubicBezTo>
                    <a:cubicBezTo>
                      <a:pt x="4281" y="269"/>
                      <a:pt x="3518" y="347"/>
                      <a:pt x="2755" y="347"/>
                    </a:cubicBezTo>
                    <a:cubicBezTo>
                      <a:pt x="1828" y="347"/>
                      <a:pt x="902" y="23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297;p54"/>
              <p:cNvSpPr/>
              <p:nvPr/>
            </p:nvSpPr>
            <p:spPr>
              <a:xfrm>
                <a:off x="2447405" y="4333231"/>
                <a:ext cx="13532" cy="2644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850" extrusionOk="0">
                    <a:moveTo>
                      <a:pt x="401" y="1"/>
                    </a:moveTo>
                    <a:cubicBezTo>
                      <a:pt x="396" y="1"/>
                      <a:pt x="392" y="2"/>
                      <a:pt x="389" y="5"/>
                    </a:cubicBezTo>
                    <a:cubicBezTo>
                      <a:pt x="138" y="199"/>
                      <a:pt x="1" y="507"/>
                      <a:pt x="46" y="816"/>
                    </a:cubicBezTo>
                    <a:cubicBezTo>
                      <a:pt x="46" y="838"/>
                      <a:pt x="58" y="850"/>
                      <a:pt x="69" y="850"/>
                    </a:cubicBezTo>
                    <a:lnTo>
                      <a:pt x="80" y="850"/>
                    </a:lnTo>
                    <a:cubicBezTo>
                      <a:pt x="92" y="850"/>
                      <a:pt x="103" y="827"/>
                      <a:pt x="103" y="816"/>
                    </a:cubicBezTo>
                    <a:cubicBezTo>
                      <a:pt x="58" y="519"/>
                      <a:pt x="183" y="234"/>
                      <a:pt x="423" y="62"/>
                    </a:cubicBezTo>
                    <a:cubicBezTo>
                      <a:pt x="434" y="51"/>
                      <a:pt x="434" y="28"/>
                      <a:pt x="434" y="17"/>
                    </a:cubicBezTo>
                    <a:cubicBezTo>
                      <a:pt x="426" y="9"/>
                      <a:pt x="412" y="1"/>
                      <a:pt x="401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298;p54"/>
              <p:cNvSpPr/>
              <p:nvPr/>
            </p:nvSpPr>
            <p:spPr>
              <a:xfrm>
                <a:off x="2435677" y="4328534"/>
                <a:ext cx="12101" cy="2653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53" extrusionOk="0">
                    <a:moveTo>
                      <a:pt x="350" y="0"/>
                    </a:moveTo>
                    <a:cubicBezTo>
                      <a:pt x="343" y="0"/>
                      <a:pt x="337" y="3"/>
                      <a:pt x="332" y="8"/>
                    </a:cubicBezTo>
                    <a:cubicBezTo>
                      <a:pt x="321" y="19"/>
                      <a:pt x="1" y="225"/>
                      <a:pt x="1" y="818"/>
                    </a:cubicBezTo>
                    <a:cubicBezTo>
                      <a:pt x="1" y="830"/>
                      <a:pt x="12" y="852"/>
                      <a:pt x="35" y="852"/>
                    </a:cubicBezTo>
                    <a:cubicBezTo>
                      <a:pt x="47" y="841"/>
                      <a:pt x="58" y="830"/>
                      <a:pt x="58" y="818"/>
                    </a:cubicBezTo>
                    <a:cubicBezTo>
                      <a:pt x="58" y="270"/>
                      <a:pt x="366" y="54"/>
                      <a:pt x="366" y="54"/>
                    </a:cubicBezTo>
                    <a:cubicBezTo>
                      <a:pt x="378" y="54"/>
                      <a:pt x="389" y="31"/>
                      <a:pt x="378" y="19"/>
                    </a:cubicBezTo>
                    <a:cubicBezTo>
                      <a:pt x="371" y="6"/>
                      <a:pt x="360" y="0"/>
                      <a:pt x="350" y="0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299;p54"/>
              <p:cNvSpPr/>
              <p:nvPr/>
            </p:nvSpPr>
            <p:spPr>
              <a:xfrm>
                <a:off x="2434620" y="4313136"/>
                <a:ext cx="13874" cy="22771"/>
              </a:xfrm>
              <a:custGeom>
                <a:avLst/>
                <a:gdLst/>
                <a:ahLst/>
                <a:cxnLst/>
                <a:rect l="l" t="t" r="r" b="b"/>
                <a:pathLst>
                  <a:path w="446" h="732" extrusionOk="0">
                    <a:moveTo>
                      <a:pt x="211" y="65"/>
                    </a:moveTo>
                    <a:cubicBezTo>
                      <a:pt x="217" y="65"/>
                      <a:pt x="223" y="66"/>
                      <a:pt x="229" y="69"/>
                    </a:cubicBezTo>
                    <a:cubicBezTo>
                      <a:pt x="233" y="67"/>
                      <a:pt x="237" y="66"/>
                      <a:pt x="242" y="66"/>
                    </a:cubicBezTo>
                    <a:cubicBezTo>
                      <a:pt x="260" y="66"/>
                      <a:pt x="279" y="85"/>
                      <a:pt x="297" y="104"/>
                    </a:cubicBezTo>
                    <a:cubicBezTo>
                      <a:pt x="355" y="195"/>
                      <a:pt x="286" y="457"/>
                      <a:pt x="229" y="617"/>
                    </a:cubicBezTo>
                    <a:cubicBezTo>
                      <a:pt x="172" y="457"/>
                      <a:pt x="103" y="183"/>
                      <a:pt x="172" y="92"/>
                    </a:cubicBezTo>
                    <a:cubicBezTo>
                      <a:pt x="180" y="75"/>
                      <a:pt x="195" y="65"/>
                      <a:pt x="211" y="65"/>
                    </a:cubicBezTo>
                    <a:close/>
                    <a:moveTo>
                      <a:pt x="229" y="1"/>
                    </a:moveTo>
                    <a:cubicBezTo>
                      <a:pt x="183" y="1"/>
                      <a:pt x="138" y="24"/>
                      <a:pt x="115" y="58"/>
                    </a:cubicBezTo>
                    <a:cubicBezTo>
                      <a:pt x="1" y="206"/>
                      <a:pt x="172" y="663"/>
                      <a:pt x="195" y="708"/>
                    </a:cubicBezTo>
                    <a:cubicBezTo>
                      <a:pt x="195" y="720"/>
                      <a:pt x="206" y="731"/>
                      <a:pt x="229" y="731"/>
                    </a:cubicBezTo>
                    <a:cubicBezTo>
                      <a:pt x="240" y="731"/>
                      <a:pt x="252" y="720"/>
                      <a:pt x="252" y="708"/>
                    </a:cubicBezTo>
                    <a:cubicBezTo>
                      <a:pt x="275" y="663"/>
                      <a:pt x="446" y="229"/>
                      <a:pt x="343" y="69"/>
                    </a:cubicBezTo>
                    <a:cubicBezTo>
                      <a:pt x="309" y="24"/>
                      <a:pt x="275" y="1"/>
                      <a:pt x="229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300;p54"/>
              <p:cNvSpPr/>
              <p:nvPr/>
            </p:nvSpPr>
            <p:spPr>
              <a:xfrm>
                <a:off x="2422550" y="4322717"/>
                <a:ext cx="19909" cy="1353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35" extrusionOk="0">
                    <a:moveTo>
                      <a:pt x="149" y="69"/>
                    </a:moveTo>
                    <a:cubicBezTo>
                      <a:pt x="263" y="69"/>
                      <a:pt x="446" y="252"/>
                      <a:pt x="549" y="366"/>
                    </a:cubicBezTo>
                    <a:cubicBezTo>
                      <a:pt x="389" y="343"/>
                      <a:pt x="138" y="298"/>
                      <a:pt x="81" y="195"/>
                    </a:cubicBezTo>
                    <a:cubicBezTo>
                      <a:pt x="69" y="172"/>
                      <a:pt x="69" y="138"/>
                      <a:pt x="81" y="115"/>
                    </a:cubicBezTo>
                    <a:cubicBezTo>
                      <a:pt x="92" y="92"/>
                      <a:pt x="115" y="69"/>
                      <a:pt x="138" y="69"/>
                    </a:cubicBezTo>
                    <a:close/>
                    <a:moveTo>
                      <a:pt x="138" y="1"/>
                    </a:moveTo>
                    <a:cubicBezTo>
                      <a:pt x="92" y="12"/>
                      <a:pt x="46" y="35"/>
                      <a:pt x="24" y="81"/>
                    </a:cubicBezTo>
                    <a:cubicBezTo>
                      <a:pt x="1" y="127"/>
                      <a:pt x="1" y="184"/>
                      <a:pt x="24" y="229"/>
                    </a:cubicBezTo>
                    <a:cubicBezTo>
                      <a:pt x="115" y="389"/>
                      <a:pt x="560" y="435"/>
                      <a:pt x="617" y="435"/>
                    </a:cubicBezTo>
                    <a:cubicBezTo>
                      <a:pt x="617" y="435"/>
                      <a:pt x="628" y="423"/>
                      <a:pt x="640" y="412"/>
                    </a:cubicBezTo>
                    <a:cubicBezTo>
                      <a:pt x="640" y="400"/>
                      <a:pt x="640" y="389"/>
                      <a:pt x="640" y="378"/>
                    </a:cubicBezTo>
                    <a:cubicBezTo>
                      <a:pt x="606" y="343"/>
                      <a:pt x="332" y="1"/>
                      <a:pt x="149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301;p54"/>
              <p:cNvSpPr/>
              <p:nvPr/>
            </p:nvSpPr>
            <p:spPr>
              <a:xfrm>
                <a:off x="2475713" y="3368111"/>
                <a:ext cx="101659" cy="142068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4567" extrusionOk="0">
                    <a:moveTo>
                      <a:pt x="985" y="1"/>
                    </a:moveTo>
                    <a:lnTo>
                      <a:pt x="780" y="195"/>
                    </a:lnTo>
                    <a:cubicBezTo>
                      <a:pt x="1" y="973"/>
                      <a:pt x="1053" y="4566"/>
                      <a:pt x="1986" y="4566"/>
                    </a:cubicBezTo>
                    <a:cubicBezTo>
                      <a:pt x="2092" y="4566"/>
                      <a:pt x="2197" y="4520"/>
                      <a:pt x="2297" y="4417"/>
                    </a:cubicBezTo>
                    <a:cubicBezTo>
                      <a:pt x="3267" y="3424"/>
                      <a:pt x="985" y="1"/>
                      <a:pt x="985" y="1"/>
                    </a:cubicBezTo>
                    <a:close/>
                  </a:path>
                </a:pathLst>
              </a:custGeom>
              <a:solidFill>
                <a:srgbClr val="2C60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302;p54"/>
              <p:cNvSpPr/>
              <p:nvPr/>
            </p:nvSpPr>
            <p:spPr>
              <a:xfrm>
                <a:off x="2082819" y="3067609"/>
                <a:ext cx="594309" cy="874027"/>
              </a:xfrm>
              <a:custGeom>
                <a:avLst/>
                <a:gdLst/>
                <a:ahLst/>
                <a:cxnLst/>
                <a:rect l="l" t="t" r="r" b="b"/>
                <a:pathLst>
                  <a:path w="19105" h="28097" extrusionOk="0">
                    <a:moveTo>
                      <a:pt x="17721" y="0"/>
                    </a:moveTo>
                    <a:cubicBezTo>
                      <a:pt x="17382" y="0"/>
                      <a:pt x="17392" y="1535"/>
                      <a:pt x="17392" y="1535"/>
                    </a:cubicBezTo>
                    <a:cubicBezTo>
                      <a:pt x="17392" y="1535"/>
                      <a:pt x="17221" y="211"/>
                      <a:pt x="16925" y="211"/>
                    </a:cubicBezTo>
                    <a:cubicBezTo>
                      <a:pt x="16628" y="211"/>
                      <a:pt x="16890" y="1923"/>
                      <a:pt x="16890" y="1923"/>
                    </a:cubicBezTo>
                    <a:cubicBezTo>
                      <a:pt x="16890" y="1923"/>
                      <a:pt x="16658" y="1450"/>
                      <a:pt x="16467" y="1450"/>
                    </a:cubicBezTo>
                    <a:cubicBezTo>
                      <a:pt x="16427" y="1450"/>
                      <a:pt x="16388" y="1472"/>
                      <a:pt x="16354" y="1524"/>
                    </a:cubicBezTo>
                    <a:cubicBezTo>
                      <a:pt x="16160" y="1821"/>
                      <a:pt x="16788" y="2996"/>
                      <a:pt x="16788" y="2996"/>
                    </a:cubicBezTo>
                    <a:cubicBezTo>
                      <a:pt x="16788" y="2996"/>
                      <a:pt x="16251" y="5507"/>
                      <a:pt x="15475" y="7139"/>
                    </a:cubicBezTo>
                    <a:cubicBezTo>
                      <a:pt x="13432" y="11418"/>
                      <a:pt x="9507" y="11509"/>
                      <a:pt x="9507" y="11509"/>
                    </a:cubicBezTo>
                    <a:lnTo>
                      <a:pt x="9404" y="10060"/>
                    </a:lnTo>
                    <a:lnTo>
                      <a:pt x="6631" y="9980"/>
                    </a:lnTo>
                    <a:lnTo>
                      <a:pt x="6688" y="11567"/>
                    </a:lnTo>
                    <a:lnTo>
                      <a:pt x="5490" y="11703"/>
                    </a:lnTo>
                    <a:cubicBezTo>
                      <a:pt x="5490" y="11703"/>
                      <a:pt x="3949" y="12057"/>
                      <a:pt x="3230" y="12810"/>
                    </a:cubicBezTo>
                    <a:cubicBezTo>
                      <a:pt x="2716" y="13347"/>
                      <a:pt x="1724" y="14568"/>
                      <a:pt x="856" y="18551"/>
                    </a:cubicBezTo>
                    <a:cubicBezTo>
                      <a:pt x="251" y="21278"/>
                      <a:pt x="457" y="25158"/>
                      <a:pt x="457" y="25158"/>
                    </a:cubicBezTo>
                    <a:cubicBezTo>
                      <a:pt x="286" y="25889"/>
                      <a:pt x="0" y="27475"/>
                      <a:pt x="240" y="27555"/>
                    </a:cubicBezTo>
                    <a:cubicBezTo>
                      <a:pt x="250" y="27559"/>
                      <a:pt x="260" y="27560"/>
                      <a:pt x="271" y="27560"/>
                    </a:cubicBezTo>
                    <a:cubicBezTo>
                      <a:pt x="514" y="27560"/>
                      <a:pt x="788" y="26562"/>
                      <a:pt x="788" y="26562"/>
                    </a:cubicBezTo>
                    <a:lnTo>
                      <a:pt x="788" y="26562"/>
                    </a:lnTo>
                    <a:cubicBezTo>
                      <a:pt x="788" y="26562"/>
                      <a:pt x="525" y="27886"/>
                      <a:pt x="765" y="27954"/>
                    </a:cubicBezTo>
                    <a:cubicBezTo>
                      <a:pt x="770" y="27956"/>
                      <a:pt x="775" y="27956"/>
                      <a:pt x="780" y="27956"/>
                    </a:cubicBezTo>
                    <a:cubicBezTo>
                      <a:pt x="1024" y="27956"/>
                      <a:pt x="1221" y="26619"/>
                      <a:pt x="1221" y="26619"/>
                    </a:cubicBezTo>
                    <a:lnTo>
                      <a:pt x="1221" y="26619"/>
                    </a:lnTo>
                    <a:cubicBezTo>
                      <a:pt x="1221" y="26619"/>
                      <a:pt x="1107" y="28023"/>
                      <a:pt x="1335" y="28091"/>
                    </a:cubicBezTo>
                    <a:cubicBezTo>
                      <a:pt x="1348" y="28095"/>
                      <a:pt x="1361" y="28097"/>
                      <a:pt x="1373" y="28097"/>
                    </a:cubicBezTo>
                    <a:cubicBezTo>
                      <a:pt x="1720" y="28097"/>
                      <a:pt x="1678" y="26551"/>
                      <a:pt x="1678" y="26551"/>
                    </a:cubicBezTo>
                    <a:lnTo>
                      <a:pt x="1678" y="26551"/>
                    </a:lnTo>
                    <a:cubicBezTo>
                      <a:pt x="1678" y="26551"/>
                      <a:pt x="1870" y="27863"/>
                      <a:pt x="2165" y="27863"/>
                    </a:cubicBezTo>
                    <a:cubicBezTo>
                      <a:pt x="2166" y="27863"/>
                      <a:pt x="2167" y="27863"/>
                      <a:pt x="2169" y="27863"/>
                    </a:cubicBezTo>
                    <a:cubicBezTo>
                      <a:pt x="2454" y="27863"/>
                      <a:pt x="2180" y="26163"/>
                      <a:pt x="2180" y="26163"/>
                    </a:cubicBezTo>
                    <a:lnTo>
                      <a:pt x="2180" y="26163"/>
                    </a:lnTo>
                    <a:cubicBezTo>
                      <a:pt x="2180" y="26163"/>
                      <a:pt x="2417" y="26629"/>
                      <a:pt x="2603" y="26629"/>
                    </a:cubicBezTo>
                    <a:cubicBezTo>
                      <a:pt x="2645" y="26629"/>
                      <a:pt x="2683" y="26607"/>
                      <a:pt x="2716" y="26551"/>
                    </a:cubicBezTo>
                    <a:cubicBezTo>
                      <a:pt x="2910" y="26254"/>
                      <a:pt x="2248" y="25090"/>
                      <a:pt x="2248" y="25090"/>
                    </a:cubicBezTo>
                    <a:cubicBezTo>
                      <a:pt x="2248" y="25090"/>
                      <a:pt x="2579" y="21769"/>
                      <a:pt x="2796" y="20833"/>
                    </a:cubicBezTo>
                    <a:cubicBezTo>
                      <a:pt x="3002" y="19897"/>
                      <a:pt x="4006" y="17033"/>
                      <a:pt x="4006" y="17033"/>
                    </a:cubicBezTo>
                    <a:lnTo>
                      <a:pt x="4006" y="17033"/>
                    </a:lnTo>
                    <a:lnTo>
                      <a:pt x="3812" y="23287"/>
                    </a:lnTo>
                    <a:cubicBezTo>
                      <a:pt x="5715" y="24056"/>
                      <a:pt x="7323" y="24300"/>
                      <a:pt x="8595" y="24300"/>
                    </a:cubicBezTo>
                    <a:cubicBezTo>
                      <a:pt x="10795" y="24300"/>
                      <a:pt x="11994" y="23572"/>
                      <a:pt x="11994" y="23572"/>
                    </a:cubicBezTo>
                    <a:lnTo>
                      <a:pt x="12017" y="15184"/>
                    </a:lnTo>
                    <a:cubicBezTo>
                      <a:pt x="19104" y="12468"/>
                      <a:pt x="18591" y="3007"/>
                      <a:pt x="18591" y="3007"/>
                    </a:cubicBezTo>
                    <a:cubicBezTo>
                      <a:pt x="18796" y="2460"/>
                      <a:pt x="19093" y="645"/>
                      <a:pt x="18842" y="554"/>
                    </a:cubicBezTo>
                    <a:cubicBezTo>
                      <a:pt x="18832" y="550"/>
                      <a:pt x="18822" y="548"/>
                      <a:pt x="18812" y="548"/>
                    </a:cubicBezTo>
                    <a:cubicBezTo>
                      <a:pt x="18578" y="548"/>
                      <a:pt x="18294" y="1547"/>
                      <a:pt x="18294" y="1547"/>
                    </a:cubicBezTo>
                    <a:cubicBezTo>
                      <a:pt x="18294" y="1547"/>
                      <a:pt x="18579" y="223"/>
                      <a:pt x="18328" y="154"/>
                    </a:cubicBezTo>
                    <a:cubicBezTo>
                      <a:pt x="18322" y="153"/>
                      <a:pt x="18316" y="152"/>
                      <a:pt x="18310" y="152"/>
                    </a:cubicBezTo>
                    <a:cubicBezTo>
                      <a:pt x="18066" y="152"/>
                      <a:pt x="17849" y="1478"/>
                      <a:pt x="17849" y="1478"/>
                    </a:cubicBezTo>
                    <a:cubicBezTo>
                      <a:pt x="17849" y="1478"/>
                      <a:pt x="17986" y="74"/>
                      <a:pt x="17758" y="6"/>
                    </a:cubicBezTo>
                    <a:cubicBezTo>
                      <a:pt x="17745" y="2"/>
                      <a:pt x="17733" y="0"/>
                      <a:pt x="17721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303;p54"/>
              <p:cNvSpPr/>
              <p:nvPr/>
            </p:nvSpPr>
            <p:spPr>
              <a:xfrm>
                <a:off x="2226258" y="3344656"/>
                <a:ext cx="208980" cy="58762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1889" extrusionOk="0">
                    <a:moveTo>
                      <a:pt x="3629" y="0"/>
                    </a:moveTo>
                    <a:cubicBezTo>
                      <a:pt x="3573" y="0"/>
                      <a:pt x="3516" y="1"/>
                      <a:pt x="3458" y="1"/>
                    </a:cubicBezTo>
                    <a:cubicBezTo>
                      <a:pt x="354" y="59"/>
                      <a:pt x="354" y="926"/>
                      <a:pt x="125" y="1337"/>
                    </a:cubicBezTo>
                    <a:cubicBezTo>
                      <a:pt x="1" y="1573"/>
                      <a:pt x="1498" y="1888"/>
                      <a:pt x="3172" y="1888"/>
                    </a:cubicBezTo>
                    <a:cubicBezTo>
                      <a:pt x="4411" y="1888"/>
                      <a:pt x="5747" y="1716"/>
                      <a:pt x="6596" y="1211"/>
                    </a:cubicBezTo>
                    <a:cubicBezTo>
                      <a:pt x="6596" y="1211"/>
                      <a:pt x="6717" y="0"/>
                      <a:pt x="3629" y="0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304;p54"/>
              <p:cNvSpPr/>
              <p:nvPr/>
            </p:nvSpPr>
            <p:spPr>
              <a:xfrm>
                <a:off x="2288723" y="3374146"/>
                <a:ext cx="90212" cy="42804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376" extrusionOk="0">
                    <a:moveTo>
                      <a:pt x="2899" y="1"/>
                    </a:moveTo>
                    <a:lnTo>
                      <a:pt x="2899" y="1"/>
                    </a:lnTo>
                    <a:cubicBezTo>
                      <a:pt x="2297" y="160"/>
                      <a:pt x="1682" y="241"/>
                      <a:pt x="1064" y="241"/>
                    </a:cubicBezTo>
                    <a:cubicBezTo>
                      <a:pt x="710" y="241"/>
                      <a:pt x="354" y="215"/>
                      <a:pt x="0" y="160"/>
                    </a:cubicBezTo>
                    <a:lnTo>
                      <a:pt x="0" y="160"/>
                    </a:lnTo>
                    <a:lnTo>
                      <a:pt x="46" y="1085"/>
                    </a:lnTo>
                    <a:cubicBezTo>
                      <a:pt x="793" y="1278"/>
                      <a:pt x="1554" y="1375"/>
                      <a:pt x="2318" y="1375"/>
                    </a:cubicBezTo>
                    <a:cubicBezTo>
                      <a:pt x="2500" y="1375"/>
                      <a:pt x="2683" y="1370"/>
                      <a:pt x="2865" y="1359"/>
                    </a:cubicBez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305;p54"/>
              <p:cNvSpPr/>
              <p:nvPr/>
            </p:nvSpPr>
            <p:spPr>
              <a:xfrm>
                <a:off x="2286576" y="3346802"/>
                <a:ext cx="93043" cy="34872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1121" extrusionOk="0">
                    <a:moveTo>
                      <a:pt x="1" y="1"/>
                    </a:moveTo>
                    <a:lnTo>
                      <a:pt x="69" y="1039"/>
                    </a:lnTo>
                    <a:cubicBezTo>
                      <a:pt x="423" y="1094"/>
                      <a:pt x="779" y="1120"/>
                      <a:pt x="1133" y="1120"/>
                    </a:cubicBezTo>
                    <a:cubicBezTo>
                      <a:pt x="1751" y="1120"/>
                      <a:pt x="2366" y="1039"/>
                      <a:pt x="2968" y="880"/>
                    </a:cubicBezTo>
                    <a:lnTo>
                      <a:pt x="2991" y="1"/>
                    </a:lnTo>
                    <a:close/>
                  </a:path>
                </a:pathLst>
              </a:custGeom>
              <a:solidFill>
                <a:srgbClr val="ECA3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306;p54"/>
              <p:cNvSpPr/>
              <p:nvPr/>
            </p:nvSpPr>
            <p:spPr>
              <a:xfrm>
                <a:off x="2176298" y="3743054"/>
                <a:ext cx="304760" cy="84923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730" extrusionOk="0">
                    <a:moveTo>
                      <a:pt x="7104" y="1"/>
                    </a:moveTo>
                    <a:cubicBezTo>
                      <a:pt x="4277" y="1"/>
                      <a:pt x="0" y="88"/>
                      <a:pt x="31" y="615"/>
                    </a:cubicBezTo>
                    <a:cubicBezTo>
                      <a:pt x="77" y="1403"/>
                      <a:pt x="65" y="1631"/>
                      <a:pt x="65" y="1631"/>
                    </a:cubicBezTo>
                    <a:cubicBezTo>
                      <a:pt x="1773" y="2455"/>
                      <a:pt x="3477" y="2730"/>
                      <a:pt x="4967" y="2730"/>
                    </a:cubicBezTo>
                    <a:cubicBezTo>
                      <a:pt x="7690" y="2730"/>
                      <a:pt x="9702" y="1812"/>
                      <a:pt x="9731" y="1642"/>
                    </a:cubicBezTo>
                    <a:cubicBezTo>
                      <a:pt x="9797" y="1184"/>
                      <a:pt x="9632" y="14"/>
                      <a:pt x="9548" y="14"/>
                    </a:cubicBezTo>
                    <a:cubicBezTo>
                      <a:pt x="9544" y="14"/>
                      <a:pt x="9541" y="17"/>
                      <a:pt x="9537" y="22"/>
                    </a:cubicBezTo>
                    <a:cubicBezTo>
                      <a:pt x="9537" y="22"/>
                      <a:pt x="8496" y="1"/>
                      <a:pt x="7104" y="1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307;p54"/>
              <p:cNvSpPr/>
              <p:nvPr/>
            </p:nvSpPr>
            <p:spPr>
              <a:xfrm>
                <a:off x="2156296" y="3379776"/>
                <a:ext cx="335868" cy="429937"/>
              </a:xfrm>
              <a:custGeom>
                <a:avLst/>
                <a:gdLst/>
                <a:ahLst/>
                <a:cxnLst/>
                <a:rect l="l" t="t" r="r" b="b"/>
                <a:pathLst>
                  <a:path w="10797" h="13821" extrusionOk="0">
                    <a:moveTo>
                      <a:pt x="7499" y="1"/>
                    </a:moveTo>
                    <a:cubicBezTo>
                      <a:pt x="7420" y="1"/>
                      <a:pt x="7373" y="2"/>
                      <a:pt x="7373" y="2"/>
                    </a:cubicBezTo>
                    <a:cubicBezTo>
                      <a:pt x="7373" y="2"/>
                      <a:pt x="6175" y="1178"/>
                      <a:pt x="5615" y="1269"/>
                    </a:cubicBezTo>
                    <a:cubicBezTo>
                      <a:pt x="5604" y="1271"/>
                      <a:pt x="5592" y="1272"/>
                      <a:pt x="5580" y="1272"/>
                    </a:cubicBezTo>
                    <a:cubicBezTo>
                      <a:pt x="5120" y="1272"/>
                      <a:pt x="3789" y="71"/>
                      <a:pt x="3789" y="71"/>
                    </a:cubicBezTo>
                    <a:lnTo>
                      <a:pt x="2397" y="231"/>
                    </a:lnTo>
                    <a:cubicBezTo>
                      <a:pt x="1975" y="1018"/>
                      <a:pt x="1039" y="4704"/>
                      <a:pt x="1039" y="4704"/>
                    </a:cubicBezTo>
                    <a:cubicBezTo>
                      <a:pt x="1039" y="4704"/>
                      <a:pt x="423" y="7375"/>
                      <a:pt x="206" y="9075"/>
                    </a:cubicBezTo>
                    <a:cubicBezTo>
                      <a:pt x="1" y="10775"/>
                      <a:pt x="195" y="12453"/>
                      <a:pt x="583" y="12647"/>
                    </a:cubicBezTo>
                    <a:cubicBezTo>
                      <a:pt x="2391" y="13525"/>
                      <a:pt x="4029" y="13821"/>
                      <a:pt x="5416" y="13821"/>
                    </a:cubicBezTo>
                    <a:cubicBezTo>
                      <a:pt x="8284" y="13821"/>
                      <a:pt x="10078" y="12556"/>
                      <a:pt x="10078" y="12556"/>
                    </a:cubicBezTo>
                    <a:cubicBezTo>
                      <a:pt x="10078" y="12556"/>
                      <a:pt x="10797" y="12396"/>
                      <a:pt x="10785" y="10376"/>
                    </a:cubicBezTo>
                    <a:cubicBezTo>
                      <a:pt x="10762" y="9132"/>
                      <a:pt x="10545" y="6245"/>
                      <a:pt x="10545" y="6245"/>
                    </a:cubicBezTo>
                    <a:cubicBezTo>
                      <a:pt x="10545" y="6245"/>
                      <a:pt x="9279" y="504"/>
                      <a:pt x="9176" y="379"/>
                    </a:cubicBezTo>
                    <a:cubicBezTo>
                      <a:pt x="8913" y="32"/>
                      <a:pt x="7864" y="1"/>
                      <a:pt x="7499" y="1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308;p54"/>
              <p:cNvSpPr/>
              <p:nvPr/>
            </p:nvSpPr>
            <p:spPr>
              <a:xfrm>
                <a:off x="2588698" y="3164293"/>
                <a:ext cx="85235" cy="43862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1410" extrusionOk="0">
                    <a:moveTo>
                      <a:pt x="371" y="1"/>
                    </a:moveTo>
                    <a:cubicBezTo>
                      <a:pt x="270" y="1"/>
                      <a:pt x="199" y="8"/>
                      <a:pt x="172" y="25"/>
                    </a:cubicBezTo>
                    <a:cubicBezTo>
                      <a:pt x="1" y="139"/>
                      <a:pt x="1" y="881"/>
                      <a:pt x="1" y="881"/>
                    </a:cubicBezTo>
                    <a:cubicBezTo>
                      <a:pt x="1" y="881"/>
                      <a:pt x="1790" y="1409"/>
                      <a:pt x="2341" y="1409"/>
                    </a:cubicBezTo>
                    <a:cubicBezTo>
                      <a:pt x="2442" y="1409"/>
                      <a:pt x="2502" y="1391"/>
                      <a:pt x="2500" y="1349"/>
                    </a:cubicBezTo>
                    <a:cubicBezTo>
                      <a:pt x="2489" y="1063"/>
                      <a:pt x="2740" y="687"/>
                      <a:pt x="2660" y="481"/>
                    </a:cubicBezTo>
                    <a:cubicBezTo>
                      <a:pt x="2582" y="258"/>
                      <a:pt x="960" y="1"/>
                      <a:pt x="371" y="1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309;p54"/>
              <p:cNvSpPr/>
              <p:nvPr/>
            </p:nvSpPr>
            <p:spPr>
              <a:xfrm>
                <a:off x="2427185" y="3191978"/>
                <a:ext cx="260245" cy="382062"/>
              </a:xfrm>
              <a:custGeom>
                <a:avLst/>
                <a:gdLst/>
                <a:ahLst/>
                <a:cxnLst/>
                <a:rect l="l" t="t" r="r" b="b"/>
                <a:pathLst>
                  <a:path w="8366" h="12282" extrusionOk="0">
                    <a:moveTo>
                      <a:pt x="5354" y="0"/>
                    </a:moveTo>
                    <a:cubicBezTo>
                      <a:pt x="5252" y="0"/>
                      <a:pt x="5193" y="2"/>
                      <a:pt x="5193" y="2"/>
                    </a:cubicBezTo>
                    <a:cubicBezTo>
                      <a:pt x="3401" y="5755"/>
                      <a:pt x="911" y="6190"/>
                      <a:pt x="198" y="6190"/>
                    </a:cubicBezTo>
                    <a:cubicBezTo>
                      <a:pt x="71" y="6190"/>
                      <a:pt x="0" y="6176"/>
                      <a:pt x="0" y="6176"/>
                    </a:cubicBezTo>
                    <a:lnTo>
                      <a:pt x="0" y="6176"/>
                    </a:lnTo>
                    <a:lnTo>
                      <a:pt x="1837" y="12282"/>
                    </a:lnTo>
                    <a:cubicBezTo>
                      <a:pt x="1837" y="12282"/>
                      <a:pt x="3492" y="11517"/>
                      <a:pt x="5775" y="8413"/>
                    </a:cubicBezTo>
                    <a:cubicBezTo>
                      <a:pt x="6984" y="6770"/>
                      <a:pt x="8365" y="949"/>
                      <a:pt x="7692" y="459"/>
                    </a:cubicBezTo>
                    <a:cubicBezTo>
                      <a:pt x="7122" y="39"/>
                      <a:pt x="5812" y="0"/>
                      <a:pt x="5354" y="0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310;p54"/>
              <p:cNvSpPr/>
              <p:nvPr/>
            </p:nvSpPr>
            <p:spPr>
              <a:xfrm>
                <a:off x="2079957" y="3796248"/>
                <a:ext cx="84177" cy="4887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1571" extrusionOk="0">
                    <a:moveTo>
                      <a:pt x="2626" y="1"/>
                    </a:moveTo>
                    <a:lnTo>
                      <a:pt x="2626" y="1"/>
                    </a:lnTo>
                    <a:cubicBezTo>
                      <a:pt x="2626" y="1"/>
                      <a:pt x="24" y="332"/>
                      <a:pt x="104" y="606"/>
                    </a:cubicBezTo>
                    <a:cubicBezTo>
                      <a:pt x="172" y="868"/>
                      <a:pt x="1" y="1302"/>
                      <a:pt x="126" y="1484"/>
                    </a:cubicBezTo>
                    <a:cubicBezTo>
                      <a:pt x="162" y="1546"/>
                      <a:pt x="329" y="1571"/>
                      <a:pt x="561" y="1571"/>
                    </a:cubicBezTo>
                    <a:cubicBezTo>
                      <a:pt x="1233" y="1571"/>
                      <a:pt x="2447" y="1363"/>
                      <a:pt x="2557" y="1245"/>
                    </a:cubicBezTo>
                    <a:cubicBezTo>
                      <a:pt x="2706" y="1096"/>
                      <a:pt x="2626" y="1"/>
                      <a:pt x="2626" y="1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311;p54"/>
              <p:cNvSpPr/>
              <p:nvPr/>
            </p:nvSpPr>
            <p:spPr>
              <a:xfrm>
                <a:off x="2068976" y="3387273"/>
                <a:ext cx="161915" cy="435287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3993" extrusionOk="0">
                    <a:moveTo>
                      <a:pt x="5204" y="1"/>
                    </a:moveTo>
                    <a:lnTo>
                      <a:pt x="5204" y="1"/>
                    </a:lnTo>
                    <a:cubicBezTo>
                      <a:pt x="4109" y="583"/>
                      <a:pt x="3184" y="1462"/>
                      <a:pt x="2557" y="2534"/>
                    </a:cubicBezTo>
                    <a:cubicBezTo>
                      <a:pt x="1404" y="4486"/>
                      <a:pt x="799" y="6928"/>
                      <a:pt x="422" y="9815"/>
                    </a:cubicBezTo>
                    <a:cubicBezTo>
                      <a:pt x="0" y="13068"/>
                      <a:pt x="365" y="13912"/>
                      <a:pt x="1004" y="13992"/>
                    </a:cubicBezTo>
                    <a:cubicBezTo>
                      <a:pt x="1004" y="13992"/>
                      <a:pt x="1020" y="13992"/>
                      <a:pt x="1049" y="13992"/>
                    </a:cubicBezTo>
                    <a:cubicBezTo>
                      <a:pt x="1310" y="13992"/>
                      <a:pt x="2630" y="13974"/>
                      <a:pt x="2979" y="13604"/>
                    </a:cubicBezTo>
                    <a:cubicBezTo>
                      <a:pt x="3367" y="13193"/>
                      <a:pt x="3116" y="12372"/>
                      <a:pt x="3218" y="11037"/>
                    </a:cubicBezTo>
                    <a:cubicBezTo>
                      <a:pt x="3333" y="9701"/>
                      <a:pt x="3047" y="8902"/>
                      <a:pt x="3047" y="8902"/>
                    </a:cubicBezTo>
                    <a:lnTo>
                      <a:pt x="4348" y="3139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312;p54"/>
              <p:cNvSpPr/>
              <p:nvPr/>
            </p:nvSpPr>
            <p:spPr>
              <a:xfrm>
                <a:off x="2203518" y="3631905"/>
                <a:ext cx="213024" cy="121786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3915" extrusionOk="0">
                    <a:moveTo>
                      <a:pt x="2333" y="0"/>
                    </a:moveTo>
                    <a:cubicBezTo>
                      <a:pt x="1547" y="0"/>
                      <a:pt x="948" y="11"/>
                      <a:pt x="948" y="11"/>
                    </a:cubicBezTo>
                    <a:cubicBezTo>
                      <a:pt x="902" y="1392"/>
                      <a:pt x="46" y="1826"/>
                      <a:pt x="46" y="1826"/>
                    </a:cubicBezTo>
                    <a:lnTo>
                      <a:pt x="0" y="3230"/>
                    </a:lnTo>
                    <a:cubicBezTo>
                      <a:pt x="1344" y="3749"/>
                      <a:pt x="2616" y="3915"/>
                      <a:pt x="3690" y="3915"/>
                    </a:cubicBezTo>
                    <a:cubicBezTo>
                      <a:pt x="5564" y="3915"/>
                      <a:pt x="6836" y="3412"/>
                      <a:pt x="6836" y="3412"/>
                    </a:cubicBezTo>
                    <a:cubicBezTo>
                      <a:pt x="6825" y="3207"/>
                      <a:pt x="6848" y="2054"/>
                      <a:pt x="6848" y="2054"/>
                    </a:cubicBezTo>
                    <a:cubicBezTo>
                      <a:pt x="5878" y="1472"/>
                      <a:pt x="5752" y="148"/>
                      <a:pt x="5752" y="148"/>
                    </a:cubicBezTo>
                    <a:cubicBezTo>
                      <a:pt x="5115" y="25"/>
                      <a:pt x="3513" y="0"/>
                      <a:pt x="2333" y="0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313;p54"/>
              <p:cNvSpPr/>
              <p:nvPr/>
            </p:nvSpPr>
            <p:spPr>
              <a:xfrm>
                <a:off x="2069691" y="3386216"/>
                <a:ext cx="226152" cy="469817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15103" extrusionOk="0">
                    <a:moveTo>
                      <a:pt x="5158" y="1"/>
                    </a:moveTo>
                    <a:cubicBezTo>
                      <a:pt x="5158" y="1"/>
                      <a:pt x="0" y="959"/>
                      <a:pt x="11" y="14152"/>
                    </a:cubicBezTo>
                    <a:cubicBezTo>
                      <a:pt x="11" y="14557"/>
                      <a:pt x="760" y="14730"/>
                      <a:pt x="1502" y="14730"/>
                    </a:cubicBezTo>
                    <a:cubicBezTo>
                      <a:pt x="2097" y="14730"/>
                      <a:pt x="2689" y="14619"/>
                      <a:pt x="2887" y="14426"/>
                    </a:cubicBezTo>
                    <a:cubicBezTo>
                      <a:pt x="2887" y="14426"/>
                      <a:pt x="4013" y="15103"/>
                      <a:pt x="5402" y="15103"/>
                    </a:cubicBezTo>
                    <a:cubicBezTo>
                      <a:pt x="5714" y="15103"/>
                      <a:pt x="6039" y="15069"/>
                      <a:pt x="6368" y="14985"/>
                    </a:cubicBezTo>
                    <a:cubicBezTo>
                      <a:pt x="7270" y="14745"/>
                      <a:pt x="6882" y="937"/>
                      <a:pt x="6882" y="937"/>
                    </a:cubicBezTo>
                    <a:lnTo>
                      <a:pt x="51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314;p54"/>
              <p:cNvSpPr/>
              <p:nvPr/>
            </p:nvSpPr>
            <p:spPr>
              <a:xfrm>
                <a:off x="2159500" y="3552021"/>
                <a:ext cx="26659" cy="28295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096" fill="none" extrusionOk="0">
                    <a:moveTo>
                      <a:pt x="0" y="9096"/>
                    </a:moveTo>
                    <a:cubicBezTo>
                      <a:pt x="0" y="9096"/>
                      <a:pt x="423" y="7897"/>
                      <a:pt x="571" y="5809"/>
                    </a:cubicBezTo>
                    <a:cubicBezTo>
                      <a:pt x="708" y="3709"/>
                      <a:pt x="856" y="0"/>
                      <a:pt x="856" y="0"/>
                    </a:cubicBezTo>
                  </a:path>
                </a:pathLst>
              </a:custGeom>
              <a:noFill/>
              <a:ln w="1700" cap="rnd" cmpd="sng">
                <a:solidFill>
                  <a:srgbClr val="1510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1315;p54"/>
              <p:cNvSpPr/>
              <p:nvPr/>
            </p:nvSpPr>
            <p:spPr>
              <a:xfrm>
                <a:off x="2385624" y="3382327"/>
                <a:ext cx="142877" cy="458462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14738" extrusionOk="0">
                    <a:moveTo>
                      <a:pt x="1473" y="0"/>
                    </a:moveTo>
                    <a:lnTo>
                      <a:pt x="1" y="708"/>
                    </a:lnTo>
                    <a:cubicBezTo>
                      <a:pt x="1" y="708"/>
                      <a:pt x="263" y="14151"/>
                      <a:pt x="1348" y="14574"/>
                    </a:cubicBezTo>
                    <a:cubicBezTo>
                      <a:pt x="1650" y="14690"/>
                      <a:pt x="1934" y="14738"/>
                      <a:pt x="2194" y="14738"/>
                    </a:cubicBezTo>
                    <a:cubicBezTo>
                      <a:pt x="3418" y="14738"/>
                      <a:pt x="4155" y="13683"/>
                      <a:pt x="4155" y="13683"/>
                    </a:cubicBezTo>
                    <a:cubicBezTo>
                      <a:pt x="4163" y="13691"/>
                      <a:pt x="4172" y="13695"/>
                      <a:pt x="4180" y="13695"/>
                    </a:cubicBezTo>
                    <a:cubicBezTo>
                      <a:pt x="4593" y="13695"/>
                      <a:pt x="4396" y="3302"/>
                      <a:pt x="2728" y="559"/>
                    </a:cubicBezTo>
                    <a:lnTo>
                      <a:pt x="14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1316;p54"/>
              <p:cNvSpPr/>
              <p:nvPr/>
            </p:nvSpPr>
            <p:spPr>
              <a:xfrm>
                <a:off x="2231204" y="3376603"/>
                <a:ext cx="201328" cy="49399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588" extrusionOk="0">
                    <a:moveTo>
                      <a:pt x="5480" y="0"/>
                    </a:moveTo>
                    <a:cubicBezTo>
                      <a:pt x="5160" y="0"/>
                      <a:pt x="4919" y="36"/>
                      <a:pt x="4919" y="36"/>
                    </a:cubicBezTo>
                    <a:cubicBezTo>
                      <a:pt x="4440" y="675"/>
                      <a:pt x="3196" y="1257"/>
                      <a:pt x="3196" y="1257"/>
                    </a:cubicBezTo>
                    <a:cubicBezTo>
                      <a:pt x="2340" y="1029"/>
                      <a:pt x="1473" y="116"/>
                      <a:pt x="1473" y="116"/>
                    </a:cubicBezTo>
                    <a:cubicBezTo>
                      <a:pt x="1300" y="73"/>
                      <a:pt x="1125" y="51"/>
                      <a:pt x="951" y="51"/>
                    </a:cubicBezTo>
                    <a:cubicBezTo>
                      <a:pt x="619" y="51"/>
                      <a:pt x="293" y="130"/>
                      <a:pt x="1" y="287"/>
                    </a:cubicBezTo>
                    <a:cubicBezTo>
                      <a:pt x="457" y="1223"/>
                      <a:pt x="3264" y="1588"/>
                      <a:pt x="3264" y="1588"/>
                    </a:cubicBezTo>
                    <a:cubicBezTo>
                      <a:pt x="6197" y="1040"/>
                      <a:pt x="6471" y="161"/>
                      <a:pt x="6471" y="161"/>
                    </a:cubicBezTo>
                    <a:cubicBezTo>
                      <a:pt x="6164" y="33"/>
                      <a:pt x="5786" y="0"/>
                      <a:pt x="5480" y="0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1317;p54"/>
              <p:cNvSpPr/>
              <p:nvPr/>
            </p:nvSpPr>
            <p:spPr>
              <a:xfrm>
                <a:off x="2268845" y="3361641"/>
                <a:ext cx="129749" cy="55154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1773" extrusionOk="0">
                    <a:moveTo>
                      <a:pt x="4123" y="1"/>
                    </a:moveTo>
                    <a:cubicBezTo>
                      <a:pt x="4114" y="1"/>
                      <a:pt x="4104" y="5"/>
                      <a:pt x="4097" y="15"/>
                    </a:cubicBezTo>
                    <a:cubicBezTo>
                      <a:pt x="4097" y="26"/>
                      <a:pt x="3492" y="1008"/>
                      <a:pt x="1986" y="1704"/>
                    </a:cubicBezTo>
                    <a:cubicBezTo>
                      <a:pt x="1199" y="1453"/>
                      <a:pt x="525" y="928"/>
                      <a:pt x="69" y="243"/>
                    </a:cubicBezTo>
                    <a:cubicBezTo>
                      <a:pt x="62" y="230"/>
                      <a:pt x="51" y="224"/>
                      <a:pt x="39" y="224"/>
                    </a:cubicBezTo>
                    <a:cubicBezTo>
                      <a:pt x="31" y="224"/>
                      <a:pt x="21" y="227"/>
                      <a:pt x="12" y="232"/>
                    </a:cubicBezTo>
                    <a:cubicBezTo>
                      <a:pt x="0" y="243"/>
                      <a:pt x="0" y="254"/>
                      <a:pt x="12" y="277"/>
                    </a:cubicBezTo>
                    <a:cubicBezTo>
                      <a:pt x="845" y="1498"/>
                      <a:pt x="1975" y="1772"/>
                      <a:pt x="1986" y="1772"/>
                    </a:cubicBezTo>
                    <a:lnTo>
                      <a:pt x="2009" y="1772"/>
                    </a:lnTo>
                    <a:cubicBezTo>
                      <a:pt x="3538" y="1065"/>
                      <a:pt x="4154" y="60"/>
                      <a:pt x="4154" y="49"/>
                    </a:cubicBezTo>
                    <a:cubicBezTo>
                      <a:pt x="4170" y="25"/>
                      <a:pt x="4147" y="1"/>
                      <a:pt x="4123" y="1"/>
                    </a:cubicBezTo>
                    <a:close/>
                  </a:path>
                </a:pathLst>
              </a:custGeom>
              <a:solidFill>
                <a:srgbClr val="D1B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1318;p54"/>
              <p:cNvSpPr/>
              <p:nvPr/>
            </p:nvSpPr>
            <p:spPr>
              <a:xfrm>
                <a:off x="2345153" y="3416142"/>
                <a:ext cx="27032" cy="7484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2406" extrusionOk="0">
                    <a:moveTo>
                      <a:pt x="47" y="0"/>
                    </a:moveTo>
                    <a:cubicBezTo>
                      <a:pt x="38" y="0"/>
                      <a:pt x="29" y="3"/>
                      <a:pt x="24" y="9"/>
                    </a:cubicBezTo>
                    <a:cubicBezTo>
                      <a:pt x="1" y="20"/>
                      <a:pt x="1" y="43"/>
                      <a:pt x="24" y="54"/>
                    </a:cubicBezTo>
                    <a:cubicBezTo>
                      <a:pt x="24" y="54"/>
                      <a:pt x="446" y="431"/>
                      <a:pt x="332" y="945"/>
                    </a:cubicBezTo>
                    <a:cubicBezTo>
                      <a:pt x="206" y="1481"/>
                      <a:pt x="389" y="2040"/>
                      <a:pt x="811" y="2394"/>
                    </a:cubicBezTo>
                    <a:cubicBezTo>
                      <a:pt x="811" y="2405"/>
                      <a:pt x="823" y="2405"/>
                      <a:pt x="823" y="2405"/>
                    </a:cubicBezTo>
                    <a:cubicBezTo>
                      <a:pt x="834" y="2405"/>
                      <a:pt x="845" y="2405"/>
                      <a:pt x="857" y="2394"/>
                    </a:cubicBezTo>
                    <a:cubicBezTo>
                      <a:pt x="868" y="2382"/>
                      <a:pt x="868" y="2360"/>
                      <a:pt x="857" y="2348"/>
                    </a:cubicBezTo>
                    <a:cubicBezTo>
                      <a:pt x="446" y="2017"/>
                      <a:pt x="275" y="1481"/>
                      <a:pt x="400" y="967"/>
                    </a:cubicBezTo>
                    <a:cubicBezTo>
                      <a:pt x="526" y="408"/>
                      <a:pt x="69" y="9"/>
                      <a:pt x="69" y="9"/>
                    </a:cubicBezTo>
                    <a:cubicBezTo>
                      <a:pt x="64" y="3"/>
                      <a:pt x="55" y="0"/>
                      <a:pt x="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1319;p54"/>
              <p:cNvSpPr/>
              <p:nvPr/>
            </p:nvSpPr>
            <p:spPr>
              <a:xfrm>
                <a:off x="2295815" y="3417013"/>
                <a:ext cx="24171" cy="8638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777" extrusionOk="0">
                    <a:moveTo>
                      <a:pt x="677" y="1"/>
                    </a:moveTo>
                    <a:cubicBezTo>
                      <a:pt x="667" y="1"/>
                      <a:pt x="658" y="5"/>
                      <a:pt x="651" y="15"/>
                    </a:cubicBezTo>
                    <a:cubicBezTo>
                      <a:pt x="468" y="346"/>
                      <a:pt x="423" y="734"/>
                      <a:pt x="537" y="1088"/>
                    </a:cubicBezTo>
                    <a:cubicBezTo>
                      <a:pt x="708" y="1727"/>
                      <a:pt x="491" y="2400"/>
                      <a:pt x="23" y="2720"/>
                    </a:cubicBezTo>
                    <a:cubicBezTo>
                      <a:pt x="1" y="2731"/>
                      <a:pt x="1" y="2754"/>
                      <a:pt x="12" y="2765"/>
                    </a:cubicBezTo>
                    <a:cubicBezTo>
                      <a:pt x="12" y="2777"/>
                      <a:pt x="23" y="2777"/>
                      <a:pt x="35" y="2777"/>
                    </a:cubicBezTo>
                    <a:lnTo>
                      <a:pt x="58" y="2777"/>
                    </a:lnTo>
                    <a:cubicBezTo>
                      <a:pt x="548" y="2446"/>
                      <a:pt x="777" y="1738"/>
                      <a:pt x="605" y="1076"/>
                    </a:cubicBezTo>
                    <a:cubicBezTo>
                      <a:pt x="503" y="734"/>
                      <a:pt x="537" y="369"/>
                      <a:pt x="708" y="49"/>
                    </a:cubicBezTo>
                    <a:cubicBezTo>
                      <a:pt x="724" y="25"/>
                      <a:pt x="700" y="1"/>
                      <a:pt x="6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1320;p54"/>
              <p:cNvSpPr/>
              <p:nvPr/>
            </p:nvSpPr>
            <p:spPr>
              <a:xfrm>
                <a:off x="2130383" y="3095575"/>
                <a:ext cx="370646" cy="238812"/>
              </a:xfrm>
              <a:custGeom>
                <a:avLst/>
                <a:gdLst/>
                <a:ahLst/>
                <a:cxnLst/>
                <a:rect l="l" t="t" r="r" b="b"/>
                <a:pathLst>
                  <a:path w="11915" h="7677" extrusionOk="0">
                    <a:moveTo>
                      <a:pt x="7901" y="1"/>
                    </a:moveTo>
                    <a:cubicBezTo>
                      <a:pt x="4679" y="1"/>
                      <a:pt x="423" y="648"/>
                      <a:pt x="423" y="648"/>
                    </a:cubicBezTo>
                    <a:cubicBezTo>
                      <a:pt x="423" y="648"/>
                      <a:pt x="0" y="4026"/>
                      <a:pt x="1119" y="5464"/>
                    </a:cubicBezTo>
                    <a:cubicBezTo>
                      <a:pt x="2237" y="6902"/>
                      <a:pt x="3059" y="7358"/>
                      <a:pt x="4531" y="7620"/>
                    </a:cubicBezTo>
                    <a:cubicBezTo>
                      <a:pt x="4744" y="7659"/>
                      <a:pt x="5013" y="7677"/>
                      <a:pt x="5319" y="7677"/>
                    </a:cubicBezTo>
                    <a:cubicBezTo>
                      <a:pt x="7117" y="7677"/>
                      <a:pt x="10195" y="7059"/>
                      <a:pt x="10614" y="6308"/>
                    </a:cubicBezTo>
                    <a:cubicBezTo>
                      <a:pt x="11105" y="5418"/>
                      <a:pt x="11915" y="2690"/>
                      <a:pt x="11424" y="876"/>
                    </a:cubicBezTo>
                    <a:cubicBezTo>
                      <a:pt x="11246" y="212"/>
                      <a:pt x="9742" y="1"/>
                      <a:pt x="7901" y="1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1321;p54"/>
              <p:cNvSpPr/>
              <p:nvPr/>
            </p:nvSpPr>
            <p:spPr>
              <a:xfrm>
                <a:off x="2169081" y="3039706"/>
                <a:ext cx="292193" cy="315866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10154" extrusionOk="0">
                    <a:moveTo>
                      <a:pt x="5687" y="0"/>
                    </a:moveTo>
                    <a:cubicBezTo>
                      <a:pt x="4912" y="0"/>
                      <a:pt x="4078" y="113"/>
                      <a:pt x="3241" y="298"/>
                    </a:cubicBezTo>
                    <a:cubicBezTo>
                      <a:pt x="525" y="892"/>
                      <a:pt x="0" y="3334"/>
                      <a:pt x="594" y="6335"/>
                    </a:cubicBezTo>
                    <a:cubicBezTo>
                      <a:pt x="1161" y="9202"/>
                      <a:pt x="3185" y="10153"/>
                      <a:pt x="5225" y="10153"/>
                    </a:cubicBezTo>
                    <a:cubicBezTo>
                      <a:pt x="5321" y="10153"/>
                      <a:pt x="5417" y="10151"/>
                      <a:pt x="5513" y="10147"/>
                    </a:cubicBezTo>
                    <a:cubicBezTo>
                      <a:pt x="7784" y="10056"/>
                      <a:pt x="9313" y="8264"/>
                      <a:pt x="9347" y="6415"/>
                    </a:cubicBezTo>
                    <a:cubicBezTo>
                      <a:pt x="9393" y="4121"/>
                      <a:pt x="9347" y="2181"/>
                      <a:pt x="9347" y="2181"/>
                    </a:cubicBezTo>
                    <a:cubicBezTo>
                      <a:pt x="8880" y="575"/>
                      <a:pt x="7437" y="0"/>
                      <a:pt x="5687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1322;p54"/>
              <p:cNvSpPr/>
              <p:nvPr/>
            </p:nvSpPr>
            <p:spPr>
              <a:xfrm>
                <a:off x="2362200" y="3085185"/>
                <a:ext cx="404" cy="74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4" extrusionOk="0">
                    <a:moveTo>
                      <a:pt x="12" y="23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1323;p54"/>
              <p:cNvSpPr/>
              <p:nvPr/>
            </p:nvSpPr>
            <p:spPr>
              <a:xfrm>
                <a:off x="2147492" y="3217269"/>
                <a:ext cx="69556" cy="78702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530" extrusionOk="0">
                    <a:moveTo>
                      <a:pt x="1137" y="0"/>
                    </a:moveTo>
                    <a:cubicBezTo>
                      <a:pt x="683" y="0"/>
                      <a:pt x="138" y="202"/>
                      <a:pt x="67" y="1141"/>
                    </a:cubicBezTo>
                    <a:cubicBezTo>
                      <a:pt x="0" y="2089"/>
                      <a:pt x="551" y="2529"/>
                      <a:pt x="1136" y="2529"/>
                    </a:cubicBezTo>
                    <a:cubicBezTo>
                      <a:pt x="1557" y="2529"/>
                      <a:pt x="1996" y="2301"/>
                      <a:pt x="2235" y="1871"/>
                    </a:cubicBezTo>
                    <a:lnTo>
                      <a:pt x="1767" y="114"/>
                    </a:lnTo>
                    <a:cubicBezTo>
                      <a:pt x="1767" y="114"/>
                      <a:pt x="1478" y="0"/>
                      <a:pt x="1137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1324;p54"/>
              <p:cNvSpPr/>
              <p:nvPr/>
            </p:nvSpPr>
            <p:spPr>
              <a:xfrm>
                <a:off x="2223396" y="3142113"/>
                <a:ext cx="64299" cy="43737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1406" extrusionOk="0">
                    <a:moveTo>
                      <a:pt x="1615" y="0"/>
                    </a:moveTo>
                    <a:cubicBezTo>
                      <a:pt x="1437" y="0"/>
                      <a:pt x="1173" y="97"/>
                      <a:pt x="777" y="350"/>
                    </a:cubicBezTo>
                    <a:cubicBezTo>
                      <a:pt x="0" y="841"/>
                      <a:pt x="354" y="1274"/>
                      <a:pt x="354" y="1274"/>
                    </a:cubicBezTo>
                    <a:cubicBezTo>
                      <a:pt x="427" y="1364"/>
                      <a:pt x="520" y="1406"/>
                      <a:pt x="636" y="1406"/>
                    </a:cubicBezTo>
                    <a:cubicBezTo>
                      <a:pt x="831" y="1406"/>
                      <a:pt x="1091" y="1288"/>
                      <a:pt x="1427" y="1080"/>
                    </a:cubicBezTo>
                    <a:cubicBezTo>
                      <a:pt x="1872" y="818"/>
                      <a:pt x="2066" y="487"/>
                      <a:pt x="1941" y="224"/>
                    </a:cubicBezTo>
                    <a:cubicBezTo>
                      <a:pt x="1884" y="94"/>
                      <a:pt x="1791" y="0"/>
                      <a:pt x="1615" y="0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1325;p54"/>
              <p:cNvSpPr/>
              <p:nvPr/>
            </p:nvSpPr>
            <p:spPr>
              <a:xfrm>
                <a:off x="2375328" y="3140028"/>
                <a:ext cx="65015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262" extrusionOk="0">
                    <a:moveTo>
                      <a:pt x="463" y="1"/>
                    </a:moveTo>
                    <a:cubicBezTo>
                      <a:pt x="219" y="1"/>
                      <a:pt x="116" y="121"/>
                      <a:pt x="69" y="280"/>
                    </a:cubicBezTo>
                    <a:cubicBezTo>
                      <a:pt x="1" y="531"/>
                      <a:pt x="241" y="851"/>
                      <a:pt x="720" y="1056"/>
                    </a:cubicBezTo>
                    <a:cubicBezTo>
                      <a:pt x="1027" y="1185"/>
                      <a:pt x="1272" y="1261"/>
                      <a:pt x="1457" y="1261"/>
                    </a:cubicBezTo>
                    <a:cubicBezTo>
                      <a:pt x="1615" y="1261"/>
                      <a:pt x="1730" y="1205"/>
                      <a:pt x="1804" y="1079"/>
                    </a:cubicBezTo>
                    <a:cubicBezTo>
                      <a:pt x="1804" y="1079"/>
                      <a:pt x="2089" y="611"/>
                      <a:pt x="1245" y="223"/>
                    </a:cubicBezTo>
                    <a:cubicBezTo>
                      <a:pt x="890" y="64"/>
                      <a:pt x="639" y="1"/>
                      <a:pt x="463" y="1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1326;p54"/>
              <p:cNvSpPr/>
              <p:nvPr/>
            </p:nvSpPr>
            <p:spPr>
              <a:xfrm>
                <a:off x="2257584" y="3208715"/>
                <a:ext cx="24762" cy="20873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71" extrusionOk="0">
                    <a:moveTo>
                      <a:pt x="439" y="0"/>
                    </a:moveTo>
                    <a:cubicBezTo>
                      <a:pt x="163" y="0"/>
                      <a:pt x="0" y="324"/>
                      <a:pt x="180" y="537"/>
                    </a:cubicBezTo>
                    <a:cubicBezTo>
                      <a:pt x="248" y="628"/>
                      <a:pt x="346" y="670"/>
                      <a:pt x="443" y="670"/>
                    </a:cubicBezTo>
                    <a:cubicBezTo>
                      <a:pt x="588" y="670"/>
                      <a:pt x="732" y="576"/>
                      <a:pt x="773" y="411"/>
                    </a:cubicBezTo>
                    <a:cubicBezTo>
                      <a:pt x="796" y="206"/>
                      <a:pt x="648" y="23"/>
                      <a:pt x="454" y="1"/>
                    </a:cubicBezTo>
                    <a:cubicBezTo>
                      <a:pt x="449" y="0"/>
                      <a:pt x="444" y="0"/>
                      <a:pt x="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1327;p54"/>
              <p:cNvSpPr/>
              <p:nvPr/>
            </p:nvSpPr>
            <p:spPr>
              <a:xfrm>
                <a:off x="2385251" y="3211421"/>
                <a:ext cx="23331" cy="18291"/>
              </a:xfrm>
              <a:custGeom>
                <a:avLst/>
                <a:gdLst/>
                <a:ahLst/>
                <a:cxnLst/>
                <a:rect l="l" t="t" r="r" b="b"/>
                <a:pathLst>
                  <a:path w="750" h="588" extrusionOk="0">
                    <a:moveTo>
                      <a:pt x="370" y="1"/>
                    </a:moveTo>
                    <a:cubicBezTo>
                      <a:pt x="190" y="1"/>
                      <a:pt x="14" y="95"/>
                      <a:pt x="47" y="290"/>
                    </a:cubicBezTo>
                    <a:cubicBezTo>
                      <a:pt x="1" y="487"/>
                      <a:pt x="189" y="587"/>
                      <a:pt x="378" y="587"/>
                    </a:cubicBezTo>
                    <a:cubicBezTo>
                      <a:pt x="560" y="587"/>
                      <a:pt x="743" y="493"/>
                      <a:pt x="709" y="302"/>
                    </a:cubicBezTo>
                    <a:cubicBezTo>
                      <a:pt x="750" y="103"/>
                      <a:pt x="558" y="1"/>
                      <a:pt x="3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1328;p54"/>
              <p:cNvSpPr/>
              <p:nvPr/>
            </p:nvSpPr>
            <p:spPr>
              <a:xfrm>
                <a:off x="2157011" y="3233632"/>
                <a:ext cx="55060" cy="44328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425" extrusionOk="0">
                    <a:moveTo>
                      <a:pt x="695" y="0"/>
                    </a:moveTo>
                    <a:cubicBezTo>
                      <a:pt x="654" y="0"/>
                      <a:pt x="612" y="3"/>
                      <a:pt x="571" y="10"/>
                    </a:cubicBezTo>
                    <a:cubicBezTo>
                      <a:pt x="343" y="67"/>
                      <a:pt x="149" y="204"/>
                      <a:pt x="12" y="398"/>
                    </a:cubicBezTo>
                    <a:cubicBezTo>
                      <a:pt x="0" y="409"/>
                      <a:pt x="12" y="432"/>
                      <a:pt x="23" y="444"/>
                    </a:cubicBezTo>
                    <a:cubicBezTo>
                      <a:pt x="27" y="447"/>
                      <a:pt x="31" y="448"/>
                      <a:pt x="36" y="448"/>
                    </a:cubicBezTo>
                    <a:cubicBezTo>
                      <a:pt x="47" y="448"/>
                      <a:pt x="61" y="440"/>
                      <a:pt x="69" y="432"/>
                    </a:cubicBezTo>
                    <a:cubicBezTo>
                      <a:pt x="194" y="261"/>
                      <a:pt x="377" y="124"/>
                      <a:pt x="582" y="67"/>
                    </a:cubicBezTo>
                    <a:cubicBezTo>
                      <a:pt x="622" y="60"/>
                      <a:pt x="661" y="57"/>
                      <a:pt x="701" y="57"/>
                    </a:cubicBezTo>
                    <a:cubicBezTo>
                      <a:pt x="865" y="57"/>
                      <a:pt x="1024" y="114"/>
                      <a:pt x="1153" y="215"/>
                    </a:cubicBezTo>
                    <a:cubicBezTo>
                      <a:pt x="1701" y="592"/>
                      <a:pt x="1324" y="1368"/>
                      <a:pt x="1324" y="1379"/>
                    </a:cubicBezTo>
                    <a:cubicBezTo>
                      <a:pt x="1313" y="1402"/>
                      <a:pt x="1324" y="1414"/>
                      <a:pt x="1336" y="1425"/>
                    </a:cubicBezTo>
                    <a:lnTo>
                      <a:pt x="1358" y="1425"/>
                    </a:lnTo>
                    <a:cubicBezTo>
                      <a:pt x="1358" y="1425"/>
                      <a:pt x="1370" y="1425"/>
                      <a:pt x="1381" y="1414"/>
                    </a:cubicBezTo>
                    <a:cubicBezTo>
                      <a:pt x="1381" y="1402"/>
                      <a:pt x="1769" y="581"/>
                      <a:pt x="1187" y="170"/>
                    </a:cubicBezTo>
                    <a:cubicBezTo>
                      <a:pt x="1049" y="59"/>
                      <a:pt x="872" y="0"/>
                      <a:pt x="695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1329;p54"/>
              <p:cNvSpPr/>
              <p:nvPr/>
            </p:nvSpPr>
            <p:spPr>
              <a:xfrm>
                <a:off x="2173343" y="3250275"/>
                <a:ext cx="30921" cy="774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49" extrusionOk="0">
                    <a:moveTo>
                      <a:pt x="545" y="0"/>
                    </a:moveTo>
                    <a:cubicBezTo>
                      <a:pt x="267" y="0"/>
                      <a:pt x="23" y="171"/>
                      <a:pt x="23" y="171"/>
                    </a:cubicBezTo>
                    <a:cubicBezTo>
                      <a:pt x="0" y="182"/>
                      <a:pt x="0" y="205"/>
                      <a:pt x="12" y="217"/>
                    </a:cubicBezTo>
                    <a:cubicBezTo>
                      <a:pt x="23" y="228"/>
                      <a:pt x="23" y="228"/>
                      <a:pt x="35" y="228"/>
                    </a:cubicBezTo>
                    <a:lnTo>
                      <a:pt x="57" y="228"/>
                    </a:lnTo>
                    <a:cubicBezTo>
                      <a:pt x="65" y="221"/>
                      <a:pt x="288" y="66"/>
                      <a:pt x="540" y="66"/>
                    </a:cubicBezTo>
                    <a:cubicBezTo>
                      <a:pt x="673" y="66"/>
                      <a:pt x="814" y="109"/>
                      <a:pt x="936" y="240"/>
                    </a:cubicBezTo>
                    <a:cubicBezTo>
                      <a:pt x="942" y="245"/>
                      <a:pt x="950" y="248"/>
                      <a:pt x="959" y="248"/>
                    </a:cubicBezTo>
                    <a:cubicBezTo>
                      <a:pt x="968" y="248"/>
                      <a:pt x="976" y="245"/>
                      <a:pt x="982" y="240"/>
                    </a:cubicBezTo>
                    <a:cubicBezTo>
                      <a:pt x="993" y="228"/>
                      <a:pt x="993" y="205"/>
                      <a:pt x="982" y="194"/>
                    </a:cubicBezTo>
                    <a:cubicBezTo>
                      <a:pt x="848" y="48"/>
                      <a:pt x="692" y="0"/>
                      <a:pt x="545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1330;p54"/>
              <p:cNvSpPr/>
              <p:nvPr/>
            </p:nvSpPr>
            <p:spPr>
              <a:xfrm>
                <a:off x="2322786" y="3142579"/>
                <a:ext cx="41217" cy="105579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3394" extrusionOk="0">
                    <a:moveTo>
                      <a:pt x="217" y="1"/>
                    </a:moveTo>
                    <a:cubicBezTo>
                      <a:pt x="202" y="1"/>
                      <a:pt x="193" y="18"/>
                      <a:pt x="184" y="27"/>
                    </a:cubicBezTo>
                    <a:cubicBezTo>
                      <a:pt x="172" y="244"/>
                      <a:pt x="1" y="2115"/>
                      <a:pt x="138" y="2366"/>
                    </a:cubicBezTo>
                    <a:cubicBezTo>
                      <a:pt x="184" y="2439"/>
                      <a:pt x="266" y="2509"/>
                      <a:pt x="407" y="2509"/>
                    </a:cubicBezTo>
                    <a:cubicBezTo>
                      <a:pt x="508" y="2509"/>
                      <a:pt x="640" y="2473"/>
                      <a:pt x="811" y="2378"/>
                    </a:cubicBezTo>
                    <a:lnTo>
                      <a:pt x="823" y="2366"/>
                    </a:lnTo>
                    <a:cubicBezTo>
                      <a:pt x="862" y="2342"/>
                      <a:pt x="906" y="2330"/>
                      <a:pt x="949" y="2330"/>
                    </a:cubicBezTo>
                    <a:cubicBezTo>
                      <a:pt x="1006" y="2330"/>
                      <a:pt x="1063" y="2350"/>
                      <a:pt x="1108" y="2389"/>
                    </a:cubicBezTo>
                    <a:cubicBezTo>
                      <a:pt x="1233" y="2560"/>
                      <a:pt x="1256" y="2789"/>
                      <a:pt x="1154" y="2971"/>
                    </a:cubicBezTo>
                    <a:cubicBezTo>
                      <a:pt x="1062" y="3131"/>
                      <a:pt x="925" y="3245"/>
                      <a:pt x="766" y="3325"/>
                    </a:cubicBezTo>
                    <a:cubicBezTo>
                      <a:pt x="731" y="3336"/>
                      <a:pt x="743" y="3382"/>
                      <a:pt x="777" y="3393"/>
                    </a:cubicBezTo>
                    <a:cubicBezTo>
                      <a:pt x="788" y="3382"/>
                      <a:pt x="788" y="3382"/>
                      <a:pt x="788" y="3382"/>
                    </a:cubicBezTo>
                    <a:cubicBezTo>
                      <a:pt x="971" y="3302"/>
                      <a:pt x="1119" y="3177"/>
                      <a:pt x="1222" y="3005"/>
                    </a:cubicBezTo>
                    <a:cubicBezTo>
                      <a:pt x="1325" y="2789"/>
                      <a:pt x="1302" y="2537"/>
                      <a:pt x="1165" y="2343"/>
                    </a:cubicBezTo>
                    <a:cubicBezTo>
                      <a:pt x="1106" y="2291"/>
                      <a:pt x="1033" y="2265"/>
                      <a:pt x="959" y="2265"/>
                    </a:cubicBezTo>
                    <a:cubicBezTo>
                      <a:pt x="904" y="2265"/>
                      <a:pt x="849" y="2280"/>
                      <a:pt x="800" y="2309"/>
                    </a:cubicBezTo>
                    <a:lnTo>
                      <a:pt x="777" y="2321"/>
                    </a:lnTo>
                    <a:cubicBezTo>
                      <a:pt x="626" y="2402"/>
                      <a:pt x="501" y="2442"/>
                      <a:pt x="404" y="2442"/>
                    </a:cubicBezTo>
                    <a:cubicBezTo>
                      <a:pt x="309" y="2442"/>
                      <a:pt x="240" y="2405"/>
                      <a:pt x="195" y="2332"/>
                    </a:cubicBezTo>
                    <a:cubicBezTo>
                      <a:pt x="81" y="2138"/>
                      <a:pt x="195" y="609"/>
                      <a:pt x="252" y="38"/>
                    </a:cubicBezTo>
                    <a:cubicBezTo>
                      <a:pt x="252" y="15"/>
                      <a:pt x="241" y="4"/>
                      <a:pt x="229" y="4"/>
                    </a:cubicBezTo>
                    <a:cubicBezTo>
                      <a:pt x="225" y="2"/>
                      <a:pt x="221" y="1"/>
                      <a:pt x="217" y="1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1331;p54"/>
              <p:cNvSpPr/>
              <p:nvPr/>
            </p:nvSpPr>
            <p:spPr>
              <a:xfrm>
                <a:off x="2312489" y="3265517"/>
                <a:ext cx="47968" cy="1919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617" extrusionOk="0">
                    <a:moveTo>
                      <a:pt x="12" y="1"/>
                    </a:moveTo>
                    <a:lnTo>
                      <a:pt x="12" y="1"/>
                    </a:lnTo>
                    <a:cubicBezTo>
                      <a:pt x="1" y="115"/>
                      <a:pt x="1" y="240"/>
                      <a:pt x="24" y="354"/>
                    </a:cubicBezTo>
                    <a:cubicBezTo>
                      <a:pt x="51" y="354"/>
                      <a:pt x="78" y="353"/>
                      <a:pt x="106" y="353"/>
                    </a:cubicBezTo>
                    <a:cubicBezTo>
                      <a:pt x="569" y="353"/>
                      <a:pt x="1031" y="444"/>
                      <a:pt x="1462" y="617"/>
                    </a:cubicBezTo>
                    <a:cubicBezTo>
                      <a:pt x="1507" y="514"/>
                      <a:pt x="1530" y="411"/>
                      <a:pt x="1542" y="309"/>
                    </a:cubicBezTo>
                    <a:cubicBezTo>
                      <a:pt x="1051" y="126"/>
                      <a:pt x="537" y="23"/>
                      <a:pt x="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1332;p54"/>
              <p:cNvSpPr/>
              <p:nvPr/>
            </p:nvSpPr>
            <p:spPr>
              <a:xfrm>
                <a:off x="2313205" y="3276498"/>
                <a:ext cx="44764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668" extrusionOk="0">
                    <a:moveTo>
                      <a:pt x="83" y="0"/>
                    </a:moveTo>
                    <a:cubicBezTo>
                      <a:pt x="55" y="0"/>
                      <a:pt x="28" y="1"/>
                      <a:pt x="1" y="1"/>
                    </a:cubicBezTo>
                    <a:cubicBezTo>
                      <a:pt x="46" y="264"/>
                      <a:pt x="183" y="583"/>
                      <a:pt x="594" y="652"/>
                    </a:cubicBezTo>
                    <a:cubicBezTo>
                      <a:pt x="659" y="662"/>
                      <a:pt x="720" y="667"/>
                      <a:pt x="777" y="667"/>
                    </a:cubicBezTo>
                    <a:cubicBezTo>
                      <a:pt x="1154" y="667"/>
                      <a:pt x="1339" y="452"/>
                      <a:pt x="1439" y="264"/>
                    </a:cubicBezTo>
                    <a:cubicBezTo>
                      <a:pt x="1008" y="91"/>
                      <a:pt x="546" y="0"/>
                      <a:pt x="83" y="0"/>
                    </a:cubicBezTo>
                    <a:close/>
                  </a:path>
                </a:pathLst>
              </a:custGeom>
              <a:solidFill>
                <a:srgbClr val="B348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1333;p54"/>
              <p:cNvSpPr/>
              <p:nvPr/>
            </p:nvSpPr>
            <p:spPr>
              <a:xfrm>
                <a:off x="2438881" y="3203364"/>
                <a:ext cx="70458" cy="78702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530" extrusionOk="0">
                    <a:moveTo>
                      <a:pt x="917" y="1"/>
                    </a:moveTo>
                    <a:cubicBezTo>
                      <a:pt x="450" y="1"/>
                      <a:pt x="24" y="298"/>
                      <a:pt x="24" y="298"/>
                    </a:cubicBezTo>
                    <a:lnTo>
                      <a:pt x="1" y="2113"/>
                    </a:lnTo>
                    <a:cubicBezTo>
                      <a:pt x="257" y="2394"/>
                      <a:pt x="603" y="2529"/>
                      <a:pt x="936" y="2529"/>
                    </a:cubicBezTo>
                    <a:cubicBezTo>
                      <a:pt x="1628" y="2529"/>
                      <a:pt x="2265" y="1947"/>
                      <a:pt x="1918" y="892"/>
                    </a:cubicBezTo>
                    <a:cubicBezTo>
                      <a:pt x="1694" y="194"/>
                      <a:pt x="1293" y="1"/>
                      <a:pt x="917" y="1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1334;p54"/>
              <p:cNvSpPr/>
              <p:nvPr/>
            </p:nvSpPr>
            <p:spPr>
              <a:xfrm>
                <a:off x="2437108" y="3218669"/>
                <a:ext cx="52727" cy="48808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69" extrusionOk="0">
                    <a:moveTo>
                      <a:pt x="1028" y="0"/>
                    </a:moveTo>
                    <a:cubicBezTo>
                      <a:pt x="811" y="12"/>
                      <a:pt x="605" y="126"/>
                      <a:pt x="469" y="297"/>
                    </a:cubicBezTo>
                    <a:cubicBezTo>
                      <a:pt x="1" y="833"/>
                      <a:pt x="571" y="1552"/>
                      <a:pt x="583" y="1552"/>
                    </a:cubicBezTo>
                    <a:cubicBezTo>
                      <a:pt x="591" y="1560"/>
                      <a:pt x="599" y="1568"/>
                      <a:pt x="611" y="1568"/>
                    </a:cubicBezTo>
                    <a:cubicBezTo>
                      <a:pt x="616" y="1568"/>
                      <a:pt x="622" y="1567"/>
                      <a:pt x="628" y="1564"/>
                    </a:cubicBezTo>
                    <a:lnTo>
                      <a:pt x="640" y="1564"/>
                    </a:lnTo>
                    <a:cubicBezTo>
                      <a:pt x="651" y="1552"/>
                      <a:pt x="651" y="1529"/>
                      <a:pt x="640" y="1518"/>
                    </a:cubicBezTo>
                    <a:cubicBezTo>
                      <a:pt x="640" y="1507"/>
                      <a:pt x="81" y="833"/>
                      <a:pt x="526" y="343"/>
                    </a:cubicBezTo>
                    <a:cubicBezTo>
                      <a:pt x="651" y="183"/>
                      <a:pt x="834" y="80"/>
                      <a:pt x="1028" y="69"/>
                    </a:cubicBezTo>
                    <a:cubicBezTo>
                      <a:pt x="1245" y="69"/>
                      <a:pt x="1461" y="149"/>
                      <a:pt x="1621" y="297"/>
                    </a:cubicBezTo>
                    <a:cubicBezTo>
                      <a:pt x="1628" y="301"/>
                      <a:pt x="1635" y="303"/>
                      <a:pt x="1641" y="303"/>
                    </a:cubicBezTo>
                    <a:cubicBezTo>
                      <a:pt x="1670" y="303"/>
                      <a:pt x="1695" y="270"/>
                      <a:pt x="1667" y="251"/>
                    </a:cubicBezTo>
                    <a:cubicBezTo>
                      <a:pt x="1496" y="91"/>
                      <a:pt x="1267" y="0"/>
                      <a:pt x="1028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1335;p54"/>
              <p:cNvSpPr/>
              <p:nvPr/>
            </p:nvSpPr>
            <p:spPr>
              <a:xfrm>
                <a:off x="2446347" y="3237645"/>
                <a:ext cx="29832" cy="11448"/>
              </a:xfrm>
              <a:custGeom>
                <a:avLst/>
                <a:gdLst/>
                <a:ahLst/>
                <a:cxnLst/>
                <a:rect l="l" t="t" r="r" b="b"/>
                <a:pathLst>
                  <a:path w="959" h="368" extrusionOk="0">
                    <a:moveTo>
                      <a:pt x="581" y="1"/>
                    </a:moveTo>
                    <a:cubicBezTo>
                      <a:pt x="386" y="1"/>
                      <a:pt x="154" y="63"/>
                      <a:pt x="12" y="315"/>
                    </a:cubicBezTo>
                    <a:cubicBezTo>
                      <a:pt x="0" y="337"/>
                      <a:pt x="0" y="349"/>
                      <a:pt x="23" y="360"/>
                    </a:cubicBezTo>
                    <a:cubicBezTo>
                      <a:pt x="28" y="365"/>
                      <a:pt x="35" y="368"/>
                      <a:pt x="42" y="368"/>
                    </a:cubicBezTo>
                    <a:cubicBezTo>
                      <a:pt x="52" y="368"/>
                      <a:pt x="62" y="362"/>
                      <a:pt x="69" y="349"/>
                    </a:cubicBezTo>
                    <a:cubicBezTo>
                      <a:pt x="196" y="123"/>
                      <a:pt x="411" y="68"/>
                      <a:pt x="594" y="68"/>
                    </a:cubicBezTo>
                    <a:cubicBezTo>
                      <a:pt x="772" y="68"/>
                      <a:pt x="919" y="121"/>
                      <a:pt x="925" y="121"/>
                    </a:cubicBezTo>
                    <a:cubicBezTo>
                      <a:pt x="925" y="132"/>
                      <a:pt x="936" y="132"/>
                      <a:pt x="936" y="132"/>
                    </a:cubicBezTo>
                    <a:cubicBezTo>
                      <a:pt x="948" y="121"/>
                      <a:pt x="959" y="121"/>
                      <a:pt x="959" y="109"/>
                    </a:cubicBezTo>
                    <a:cubicBezTo>
                      <a:pt x="959" y="86"/>
                      <a:pt x="959" y="75"/>
                      <a:pt x="936" y="63"/>
                    </a:cubicBezTo>
                    <a:cubicBezTo>
                      <a:pt x="936" y="63"/>
                      <a:pt x="776" y="1"/>
                      <a:pt x="581" y="1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1336;p54"/>
              <p:cNvSpPr/>
              <p:nvPr/>
            </p:nvSpPr>
            <p:spPr>
              <a:xfrm>
                <a:off x="2223396" y="3248501"/>
                <a:ext cx="69961" cy="37951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220" extrusionOk="0">
                    <a:moveTo>
                      <a:pt x="839" y="1"/>
                    </a:moveTo>
                    <a:cubicBezTo>
                      <a:pt x="436" y="1"/>
                      <a:pt x="121" y="143"/>
                      <a:pt x="69" y="376"/>
                    </a:cubicBezTo>
                    <a:cubicBezTo>
                      <a:pt x="0" y="696"/>
                      <a:pt x="411" y="1050"/>
                      <a:pt x="993" y="1175"/>
                    </a:cubicBezTo>
                    <a:cubicBezTo>
                      <a:pt x="1134" y="1206"/>
                      <a:pt x="1271" y="1220"/>
                      <a:pt x="1399" y="1220"/>
                    </a:cubicBezTo>
                    <a:cubicBezTo>
                      <a:pt x="1803" y="1220"/>
                      <a:pt x="2120" y="1078"/>
                      <a:pt x="2180" y="844"/>
                    </a:cubicBezTo>
                    <a:cubicBezTo>
                      <a:pt x="2249" y="536"/>
                      <a:pt x="1826" y="182"/>
                      <a:pt x="1244" y="45"/>
                    </a:cubicBezTo>
                    <a:cubicBezTo>
                      <a:pt x="1104" y="15"/>
                      <a:pt x="967" y="1"/>
                      <a:pt x="839" y="1"/>
                    </a:cubicBezTo>
                    <a:close/>
                  </a:path>
                </a:pathLst>
              </a:custGeom>
              <a:solidFill>
                <a:srgbClr val="ECA3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1337;p54"/>
              <p:cNvSpPr/>
              <p:nvPr/>
            </p:nvSpPr>
            <p:spPr>
              <a:xfrm>
                <a:off x="2372497" y="3248501"/>
                <a:ext cx="69619" cy="37951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220" extrusionOk="0">
                    <a:moveTo>
                      <a:pt x="1399" y="1"/>
                    </a:moveTo>
                    <a:cubicBezTo>
                      <a:pt x="1271" y="1"/>
                      <a:pt x="1134" y="15"/>
                      <a:pt x="993" y="45"/>
                    </a:cubicBezTo>
                    <a:cubicBezTo>
                      <a:pt x="411" y="171"/>
                      <a:pt x="1" y="536"/>
                      <a:pt x="69" y="844"/>
                    </a:cubicBezTo>
                    <a:cubicBezTo>
                      <a:pt x="121" y="1078"/>
                      <a:pt x="436" y="1220"/>
                      <a:pt x="839" y="1220"/>
                    </a:cubicBezTo>
                    <a:cubicBezTo>
                      <a:pt x="967" y="1220"/>
                      <a:pt x="1104" y="1206"/>
                      <a:pt x="1245" y="1175"/>
                    </a:cubicBezTo>
                    <a:cubicBezTo>
                      <a:pt x="1827" y="1038"/>
                      <a:pt x="2237" y="685"/>
                      <a:pt x="2169" y="376"/>
                    </a:cubicBezTo>
                    <a:cubicBezTo>
                      <a:pt x="2117" y="143"/>
                      <a:pt x="1802" y="1"/>
                      <a:pt x="1399" y="1"/>
                    </a:cubicBezTo>
                    <a:close/>
                  </a:path>
                </a:pathLst>
              </a:custGeom>
              <a:solidFill>
                <a:srgbClr val="ECA3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1338;p54"/>
              <p:cNvSpPr/>
              <p:nvPr/>
            </p:nvSpPr>
            <p:spPr>
              <a:xfrm>
                <a:off x="2136418" y="2998550"/>
                <a:ext cx="364611" cy="220272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7081" extrusionOk="0">
                    <a:moveTo>
                      <a:pt x="3196" y="1"/>
                    </a:moveTo>
                    <a:cubicBezTo>
                      <a:pt x="3002" y="1"/>
                      <a:pt x="3048" y="857"/>
                      <a:pt x="3059" y="1130"/>
                    </a:cubicBezTo>
                    <a:lnTo>
                      <a:pt x="3036" y="1130"/>
                    </a:lnTo>
                    <a:cubicBezTo>
                      <a:pt x="2968" y="956"/>
                      <a:pt x="2769" y="552"/>
                      <a:pt x="2550" y="552"/>
                    </a:cubicBezTo>
                    <a:cubicBezTo>
                      <a:pt x="2511" y="552"/>
                      <a:pt x="2471" y="565"/>
                      <a:pt x="2431" y="594"/>
                    </a:cubicBezTo>
                    <a:cubicBezTo>
                      <a:pt x="2249" y="720"/>
                      <a:pt x="2466" y="994"/>
                      <a:pt x="2694" y="1210"/>
                    </a:cubicBezTo>
                    <a:cubicBezTo>
                      <a:pt x="2009" y="1439"/>
                      <a:pt x="411" y="1872"/>
                      <a:pt x="217" y="3767"/>
                    </a:cubicBezTo>
                    <a:cubicBezTo>
                      <a:pt x="1" y="6015"/>
                      <a:pt x="982" y="7076"/>
                      <a:pt x="982" y="7076"/>
                    </a:cubicBezTo>
                    <a:cubicBezTo>
                      <a:pt x="982" y="7076"/>
                      <a:pt x="1001" y="7081"/>
                      <a:pt x="1046" y="7081"/>
                    </a:cubicBezTo>
                    <a:cubicBezTo>
                      <a:pt x="1179" y="7081"/>
                      <a:pt x="1541" y="7043"/>
                      <a:pt x="2340" y="6745"/>
                    </a:cubicBezTo>
                    <a:cubicBezTo>
                      <a:pt x="2633" y="6644"/>
                      <a:pt x="3391" y="3165"/>
                      <a:pt x="4376" y="3165"/>
                    </a:cubicBezTo>
                    <a:cubicBezTo>
                      <a:pt x="4504" y="3165"/>
                      <a:pt x="4636" y="3223"/>
                      <a:pt x="4771" y="3356"/>
                    </a:cubicBezTo>
                    <a:cubicBezTo>
                      <a:pt x="7247" y="5809"/>
                      <a:pt x="8491" y="5558"/>
                      <a:pt x="10648" y="5981"/>
                    </a:cubicBezTo>
                    <a:cubicBezTo>
                      <a:pt x="10986" y="6042"/>
                      <a:pt x="11115" y="6177"/>
                      <a:pt x="11182" y="6177"/>
                    </a:cubicBezTo>
                    <a:cubicBezTo>
                      <a:pt x="11265" y="6177"/>
                      <a:pt x="11254" y="5974"/>
                      <a:pt x="11424" y="5182"/>
                    </a:cubicBezTo>
                    <a:cubicBezTo>
                      <a:pt x="11721" y="3732"/>
                      <a:pt x="11059" y="777"/>
                      <a:pt x="8377" y="229"/>
                    </a:cubicBezTo>
                    <a:cubicBezTo>
                      <a:pt x="7943" y="140"/>
                      <a:pt x="7514" y="103"/>
                      <a:pt x="7099" y="103"/>
                    </a:cubicBezTo>
                    <a:cubicBezTo>
                      <a:pt x="5482" y="103"/>
                      <a:pt x="4081" y="666"/>
                      <a:pt x="3481" y="948"/>
                    </a:cubicBezTo>
                    <a:cubicBezTo>
                      <a:pt x="3550" y="514"/>
                      <a:pt x="3344" y="1"/>
                      <a:pt x="3196" y="1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1339;p54"/>
              <p:cNvSpPr/>
              <p:nvPr/>
            </p:nvSpPr>
            <p:spPr>
              <a:xfrm>
                <a:off x="2431446" y="3189179"/>
                <a:ext cx="256699" cy="394443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12680" extrusionOk="0">
                    <a:moveTo>
                      <a:pt x="5614" y="1"/>
                    </a:moveTo>
                    <a:cubicBezTo>
                      <a:pt x="5361" y="1"/>
                      <a:pt x="5157" y="27"/>
                      <a:pt x="5056" y="81"/>
                    </a:cubicBezTo>
                    <a:cubicBezTo>
                      <a:pt x="4679" y="275"/>
                      <a:pt x="4291" y="731"/>
                      <a:pt x="3800" y="3071"/>
                    </a:cubicBezTo>
                    <a:cubicBezTo>
                      <a:pt x="3298" y="5399"/>
                      <a:pt x="0" y="6209"/>
                      <a:pt x="0" y="6209"/>
                    </a:cubicBezTo>
                    <a:lnTo>
                      <a:pt x="2009" y="12680"/>
                    </a:lnTo>
                    <a:cubicBezTo>
                      <a:pt x="2009" y="12680"/>
                      <a:pt x="4862" y="9964"/>
                      <a:pt x="6071" y="8503"/>
                    </a:cubicBezTo>
                    <a:cubicBezTo>
                      <a:pt x="8251" y="5878"/>
                      <a:pt x="8148" y="1142"/>
                      <a:pt x="7738" y="606"/>
                    </a:cubicBezTo>
                    <a:cubicBezTo>
                      <a:pt x="7426" y="210"/>
                      <a:pt x="6325" y="1"/>
                      <a:pt x="56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4" name="Google Shape;1340;p54"/>
            <p:cNvSpPr/>
            <p:nvPr/>
          </p:nvSpPr>
          <p:spPr>
            <a:xfrm rot="-9900159">
              <a:off x="1742515" y="2204375"/>
              <a:ext cx="959935" cy="651540"/>
            </a:xfrm>
            <a:custGeom>
              <a:avLst/>
              <a:gdLst/>
              <a:ahLst/>
              <a:cxnLst/>
              <a:rect l="l" t="t" r="r" b="b"/>
              <a:pathLst>
                <a:path w="58621" h="39788" extrusionOk="0">
                  <a:moveTo>
                    <a:pt x="12335" y="0"/>
                  </a:moveTo>
                  <a:lnTo>
                    <a:pt x="12335" y="0"/>
                  </a:lnTo>
                  <a:cubicBezTo>
                    <a:pt x="4371" y="7683"/>
                    <a:pt x="3227" y="17048"/>
                    <a:pt x="3227" y="17048"/>
                  </a:cubicBezTo>
                  <a:cubicBezTo>
                    <a:pt x="0" y="33032"/>
                    <a:pt x="8572" y="39788"/>
                    <a:pt x="20860" y="39788"/>
                  </a:cubicBezTo>
                  <a:cubicBezTo>
                    <a:pt x="25825" y="39788"/>
                    <a:pt x="31397" y="38684"/>
                    <a:pt x="37043" y="36641"/>
                  </a:cubicBezTo>
                  <a:cubicBezTo>
                    <a:pt x="56659" y="29542"/>
                    <a:pt x="58621" y="3410"/>
                    <a:pt x="37696" y="2849"/>
                  </a:cubicBezTo>
                  <a:cubicBezTo>
                    <a:pt x="37247" y="2837"/>
                    <a:pt x="36805" y="2831"/>
                    <a:pt x="36368" y="2831"/>
                  </a:cubicBezTo>
                  <a:cubicBezTo>
                    <a:pt x="16486" y="2831"/>
                    <a:pt x="10046" y="15063"/>
                    <a:pt x="10046" y="15063"/>
                  </a:cubicBezTo>
                  <a:cubicBezTo>
                    <a:pt x="7781" y="9388"/>
                    <a:pt x="12335" y="1"/>
                    <a:pt x="12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726" y="957595"/>
            <a:ext cx="858837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96790-277B-4B13-89E6-FADE2674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1711C-FF37-46F9-AD58-9E5DB644B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63B19-0393-4492-B8C0-8690DF489C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1EF94-565B-4E75-A04A-07542251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3768"/>
            <a:ext cx="12192000" cy="61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4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B81E-17D6-4AF3-99ED-3931FAC7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07D2F-1FD0-47B0-BD7B-A99F43ECF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4AE1B-F6FB-4062-B84C-5394A9D0397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73CAB-2B62-439A-A45B-C90E477A9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89"/>
            <a:ext cx="12192000" cy="63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0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79B6-7037-4A07-A757-F0238A2E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0" y="0"/>
            <a:ext cx="10551900" cy="76350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heatmap: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A0DCA-08A9-4586-AAD3-B9E12962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367C1-A838-4A1A-A81E-23E71AB7266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0E5F9-F809-4C5B-A61B-8845FF80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500"/>
            <a:ext cx="12192000" cy="219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60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4A56-8F43-42F0-B107-F60FA78F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30FDF-802F-4DD0-B0B5-50CA81F4A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0C1F2-E071-43D1-9C3E-D2C676474DC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1219B-1EBB-47E9-BDEB-3B10D221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85" y="0"/>
            <a:ext cx="10411326" cy="688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09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04AD-5B46-44FD-9F0E-3BB90DE3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0" y="0"/>
            <a:ext cx="10551900" cy="76350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boxplot: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4D98B-3764-4290-81E1-8883EC8DA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EF589-652A-474F-AE92-308EE067D89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3DC67-EAC9-4993-A193-9F05C17D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264"/>
            <a:ext cx="12192000" cy="1166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F372E6-B0B9-4BA1-9B0E-4A01E35E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236"/>
            <a:ext cx="12192000" cy="46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38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645D9-42E7-420C-AD70-5C456CF0C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0" y="0"/>
            <a:ext cx="10551900" cy="76350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scatter plot (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tán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CEBD9-598F-436D-ADCA-FBFC4262D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C5AA9-548E-4497-B8E7-F4383AA68D3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5E72A-C2CD-4BA0-A44F-BA4DC729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9" y="904975"/>
            <a:ext cx="11811000" cy="13146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3700F-FAD3-41C1-B747-0EF79764E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9" y="2361083"/>
            <a:ext cx="11811000" cy="35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28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9ACB-79DC-4DD9-846A-A7DF775A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50" y="0"/>
            <a:ext cx="10551900" cy="76350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cột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92C2A-1977-4D31-8F88-F437F306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3350" y="2434250"/>
            <a:ext cx="4960800" cy="31185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A757E-D437-4373-AF5C-20D11ADB990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69965-2387-4669-BE42-B486C7FD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251"/>
            <a:ext cx="12192000" cy="22152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0CD5C-A722-44C3-B7AA-6FE9DB68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5508"/>
            <a:ext cx="12192000" cy="318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4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37CC-E936-47EE-A7D1-DC4102F80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0" y="0"/>
            <a:ext cx="10551900" cy="763500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 đồ stacked bar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A4C0E-739E-4F23-B315-FBA4D3AF2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6C132-2A52-4D4A-86C1-D742E540459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9E817-A963-4775-9E83-5C6C5892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2292"/>
            <a:ext cx="12192000" cy="1513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D19D72-9DD2-4822-8D79-E0FCCB0A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1059"/>
            <a:ext cx="12192000" cy="416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2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CAC43-844B-438E-99B7-51EA379A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0" y="0"/>
            <a:ext cx="10551900" cy="763500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 đồ tròn (pie chart)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550E3-275F-4AD0-A299-11DF414D5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63D721-C438-47DB-8228-B09366F59FA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1F0B8-EB12-4181-AABD-0C3DFD907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500"/>
            <a:ext cx="12192000" cy="2348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8BD0AD-0D2D-4800-80E1-6A61C81A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913" y="3642056"/>
            <a:ext cx="4247883" cy="32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28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28D6C-20D3-4D49-B345-72BCA624D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46" y="0"/>
            <a:ext cx="10551900" cy="763500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 đồ địa lý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22CE6-43C7-43EC-AFB4-E1B5FB4D7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5080E-0686-4662-BBB6-E09F55B608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F3D6A3-50E8-469D-93F4-8A5DCD06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531"/>
            <a:ext cx="12192000" cy="16665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F546D-2218-4102-8915-0DE3EA56B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9572"/>
            <a:ext cx="12192000" cy="37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971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"/>
          <p:cNvSpPr/>
          <p:nvPr/>
        </p:nvSpPr>
        <p:spPr>
          <a:xfrm>
            <a:off x="0" y="76200"/>
            <a:ext cx="7902236" cy="889167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7"/>
          <p:cNvSpPr txBox="1">
            <a:spLocks noGrp="1"/>
          </p:cNvSpPr>
          <p:nvPr>
            <p:ph type="body" idx="1"/>
          </p:nvPr>
        </p:nvSpPr>
        <p:spPr>
          <a:xfrm>
            <a:off x="647784" y="770634"/>
            <a:ext cx="10421734" cy="386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-VN" sz="1800" b="0" dirty="0"/>
              <a:t>Lời đầu tiên, nhóm chúng </a:t>
            </a:r>
            <a:r>
              <a:rPr lang="en-US" sz="1800" b="0" dirty="0"/>
              <a:t> </a:t>
            </a:r>
            <a:r>
              <a:rPr lang="en-US" sz="1800" b="0" dirty="0" err="1"/>
              <a:t>em</a:t>
            </a:r>
            <a:r>
              <a:rPr lang="en-US" sz="1800" b="0" dirty="0"/>
              <a:t> </a:t>
            </a:r>
            <a:r>
              <a:rPr lang="vi-VN" sz="1800" b="0" dirty="0"/>
              <a:t>xin gửi lời cảm ơn chân thành đến thầy </a:t>
            </a:r>
            <a:r>
              <a:rPr lang="en-US" sz="1800" b="0" smtClean="0"/>
              <a:t>…</a:t>
            </a:r>
            <a:r>
              <a:rPr lang="vi-VN" sz="1800" b="0" smtClean="0"/>
              <a:t>vì </a:t>
            </a:r>
            <a:r>
              <a:rPr lang="vi-VN" sz="1800" b="0" dirty="0"/>
              <a:t>sự hướng dẫn và đồng hành trong quá trình hoàn thành đề tài này.</a:t>
            </a:r>
            <a:endParaRPr lang="en-US" sz="1800" b="0" dirty="0"/>
          </a:p>
          <a:p>
            <a:endParaRPr lang="vi-VN" sz="1800" b="0" dirty="0"/>
          </a:p>
          <a:p>
            <a:r>
              <a:rPr lang="vi-VN" sz="1800" b="0" dirty="0"/>
              <a:t>Trong kỷ nguyên số hóa, dữ liệu trở thành tài nguyên quý giá, đặc biệt trong lĩnh vực học máy và trí tuệ nhân tạo.</a:t>
            </a:r>
            <a:endParaRPr lang="en-US" sz="1800" b="0" dirty="0"/>
          </a:p>
          <a:p>
            <a:endParaRPr lang="vi-VN" sz="1800" b="0" dirty="0"/>
          </a:p>
          <a:p>
            <a:r>
              <a:rPr lang="vi-VN" sz="1800" b="0" dirty="0"/>
              <a:t>Đề tài </a:t>
            </a:r>
            <a:r>
              <a:rPr lang="en-US" sz="1800" b="0" dirty="0"/>
              <a:t>“</a:t>
            </a:r>
            <a:r>
              <a:rPr lang="en-US" sz="1800" b="0" dirty="0" err="1"/>
              <a:t>Trực</a:t>
            </a:r>
            <a:r>
              <a:rPr lang="en-US" sz="1800" b="0" dirty="0"/>
              <a:t> </a:t>
            </a:r>
            <a:r>
              <a:rPr lang="en-US" sz="1800" b="0" dirty="0" err="1"/>
              <a:t>quan</a:t>
            </a:r>
            <a:r>
              <a:rPr lang="en-US" sz="1800" b="0" dirty="0"/>
              <a:t> </a:t>
            </a:r>
            <a:r>
              <a:rPr lang="en-US" sz="1800" b="0" dirty="0" err="1"/>
              <a:t>hóa</a:t>
            </a:r>
            <a:r>
              <a:rPr lang="en-US" sz="1800" b="0" dirty="0"/>
              <a:t> </a:t>
            </a:r>
            <a:r>
              <a:rPr lang="en-US" sz="1800" b="0" dirty="0" err="1"/>
              <a:t>dữ</a:t>
            </a:r>
            <a:r>
              <a:rPr lang="en-US" sz="1800" b="0" dirty="0"/>
              <a:t> </a:t>
            </a:r>
            <a:r>
              <a:rPr lang="en-US" sz="1800" b="0" dirty="0" err="1"/>
              <a:t>liệu</a:t>
            </a:r>
            <a:r>
              <a:rPr lang="en-US" sz="1800" b="0" dirty="0"/>
              <a:t> </a:t>
            </a:r>
            <a:r>
              <a:rPr lang="en-US" sz="1800" b="0" dirty="0" err="1"/>
              <a:t>về</a:t>
            </a:r>
            <a:r>
              <a:rPr lang="en-US" sz="1800" b="0" dirty="0"/>
              <a:t> </a:t>
            </a:r>
            <a:r>
              <a:rPr lang="en-US" sz="1800" b="0" dirty="0" err="1"/>
              <a:t>tỷ</a:t>
            </a:r>
            <a:r>
              <a:rPr lang="en-US" sz="1800" b="0" dirty="0"/>
              <a:t> </a:t>
            </a:r>
            <a:r>
              <a:rPr lang="en-US" sz="1800" b="0" dirty="0" err="1"/>
              <a:t>lệ</a:t>
            </a:r>
            <a:r>
              <a:rPr lang="en-US" sz="1800" b="0" dirty="0"/>
              <a:t> </a:t>
            </a:r>
            <a:r>
              <a:rPr lang="en-US" sz="1800" b="0" dirty="0" err="1"/>
              <a:t>thất</a:t>
            </a:r>
            <a:r>
              <a:rPr lang="en-US" sz="1800" b="0" dirty="0"/>
              <a:t> </a:t>
            </a:r>
            <a:r>
              <a:rPr lang="en-US" sz="1800" b="0" dirty="0" err="1"/>
              <a:t>nghiệp</a:t>
            </a:r>
            <a:r>
              <a:rPr lang="en-US" sz="1800" b="0" dirty="0"/>
              <a:t> </a:t>
            </a:r>
            <a:r>
              <a:rPr lang="en-US" sz="1800" b="0" dirty="0" err="1"/>
              <a:t>tại</a:t>
            </a:r>
            <a:r>
              <a:rPr lang="en-US" sz="1800" b="0" dirty="0"/>
              <a:t> </a:t>
            </a:r>
            <a:r>
              <a:rPr lang="en-US" sz="1800" b="0" dirty="0" err="1"/>
              <a:t>Ấn</a:t>
            </a:r>
            <a:r>
              <a:rPr lang="en-US" sz="1800" b="0" dirty="0"/>
              <a:t> </a:t>
            </a:r>
            <a:r>
              <a:rPr lang="en-US" sz="1800" b="0" dirty="0" err="1"/>
              <a:t>Độ</a:t>
            </a:r>
            <a:r>
              <a:rPr lang="en-US" sz="1800" b="0" dirty="0"/>
              <a:t> </a:t>
            </a:r>
            <a:r>
              <a:rPr lang="vi-VN" sz="1800" b="0" dirty="0"/>
              <a:t>" nhằm mục tiêu khám phá và áp dụng các phương pháp tiền xử lý dữ liệu hiệu quả.</a:t>
            </a:r>
            <a:endParaRPr lang="en-US" sz="1800" b="0" dirty="0"/>
          </a:p>
          <a:p>
            <a:endParaRPr lang="vi-VN" sz="1800" b="0" dirty="0"/>
          </a:p>
          <a:p>
            <a:r>
              <a:rPr lang="en-US" sz="1800" b="0" dirty="0" err="1"/>
              <a:t>Việc</a:t>
            </a:r>
            <a:r>
              <a:rPr lang="en-US" sz="1800" b="0" dirty="0"/>
              <a:t> </a:t>
            </a:r>
            <a:r>
              <a:rPr lang="en-US" sz="1800" b="0" dirty="0" err="1"/>
              <a:t>trực</a:t>
            </a:r>
            <a:r>
              <a:rPr lang="en-US" sz="1800" b="0" dirty="0"/>
              <a:t> qua </a:t>
            </a:r>
            <a:r>
              <a:rPr lang="en-US" sz="1800" b="0" dirty="0" err="1"/>
              <a:t>hóa</a:t>
            </a:r>
            <a:r>
              <a:rPr lang="en-US" sz="1800" b="0" dirty="0"/>
              <a:t> </a:t>
            </a:r>
            <a:r>
              <a:rPr lang="en-US" sz="1800" b="0" dirty="0" err="1"/>
              <a:t>dữ</a:t>
            </a:r>
            <a:r>
              <a:rPr lang="en-US" sz="1800" b="0" dirty="0"/>
              <a:t> </a:t>
            </a:r>
            <a:r>
              <a:rPr lang="en-US" sz="1800" b="0" dirty="0" err="1"/>
              <a:t>liệu</a:t>
            </a:r>
            <a:r>
              <a:rPr lang="en-US" sz="1800" b="0" dirty="0"/>
              <a:t> </a:t>
            </a:r>
            <a:r>
              <a:rPr lang="en-US" sz="1800" b="0" dirty="0" err="1"/>
              <a:t>sẽ</a:t>
            </a:r>
            <a:r>
              <a:rPr lang="en-US" sz="1800" b="0" dirty="0"/>
              <a:t> </a:t>
            </a:r>
            <a:r>
              <a:rPr lang="en-US" sz="1800" b="0" dirty="0" err="1"/>
              <a:t>giúp</a:t>
            </a:r>
            <a:r>
              <a:rPr lang="en-US" sz="1800" b="0" dirty="0"/>
              <a:t> </a:t>
            </a:r>
            <a:r>
              <a:rPr lang="en-US" sz="1800" b="0" dirty="0" err="1"/>
              <a:t>chúng</a:t>
            </a:r>
            <a:r>
              <a:rPr lang="en-US" sz="1800" b="0" dirty="0"/>
              <a:t> ta </a:t>
            </a:r>
            <a:r>
              <a:rPr lang="en-US" sz="1800" b="0" dirty="0" err="1"/>
              <a:t>hiểu</a:t>
            </a:r>
            <a:r>
              <a:rPr lang="en-US" sz="1800" b="0" dirty="0"/>
              <a:t> </a:t>
            </a:r>
            <a:r>
              <a:rPr lang="en-US" sz="1800" b="0" dirty="0" err="1"/>
              <a:t>rõ</a:t>
            </a:r>
            <a:r>
              <a:rPr lang="en-US" sz="1800" b="0" dirty="0"/>
              <a:t> </a:t>
            </a:r>
            <a:r>
              <a:rPr lang="en-US" sz="1800" b="0" dirty="0" err="1"/>
              <a:t>hơn</a:t>
            </a:r>
            <a:r>
              <a:rPr lang="en-US" sz="1800" b="0" dirty="0"/>
              <a:t> </a:t>
            </a:r>
            <a:r>
              <a:rPr lang="en-US" sz="1800" b="0" dirty="0" err="1"/>
              <a:t>về</a:t>
            </a:r>
            <a:r>
              <a:rPr lang="en-US" sz="1800" b="0" dirty="0"/>
              <a:t> </a:t>
            </a:r>
            <a:r>
              <a:rPr lang="en-US" sz="1800" b="0" dirty="0" err="1"/>
              <a:t>dữ</a:t>
            </a:r>
            <a:r>
              <a:rPr lang="en-US" sz="1800" b="0" dirty="0"/>
              <a:t> </a:t>
            </a:r>
            <a:r>
              <a:rPr lang="en-US" sz="1800" b="0" dirty="0" err="1"/>
              <a:t>liệu</a:t>
            </a:r>
            <a:r>
              <a:rPr lang="en-US" sz="1800" b="0" dirty="0"/>
              <a:t>, </a:t>
            </a:r>
            <a:r>
              <a:rPr lang="en-US" sz="1800" b="0" dirty="0" err="1"/>
              <a:t>đồng</a:t>
            </a:r>
            <a:r>
              <a:rPr lang="en-US" sz="1800" b="0" dirty="0"/>
              <a:t> </a:t>
            </a:r>
            <a:r>
              <a:rPr lang="en-US" sz="1800" b="0" dirty="0" err="1"/>
              <a:t>thòi</a:t>
            </a:r>
            <a:r>
              <a:rPr lang="en-US" sz="1800" b="0" dirty="0"/>
              <a:t> </a:t>
            </a:r>
            <a:r>
              <a:rPr lang="en-US" sz="1800" b="0" dirty="0" err="1"/>
              <a:t>giúp</a:t>
            </a:r>
            <a:r>
              <a:rPr lang="en-US" sz="1800" b="0" dirty="0"/>
              <a:t> </a:t>
            </a:r>
            <a:r>
              <a:rPr lang="en-US" sz="1800" b="0" dirty="0" err="1"/>
              <a:t>chúng</a:t>
            </a:r>
            <a:r>
              <a:rPr lang="en-US" sz="1800" b="0" dirty="0"/>
              <a:t> ta </a:t>
            </a:r>
            <a:r>
              <a:rPr lang="en-US" sz="1800" b="0" dirty="0" err="1"/>
              <a:t>đưa</a:t>
            </a:r>
            <a:r>
              <a:rPr lang="en-US" sz="1800" b="0" dirty="0"/>
              <a:t> ra </a:t>
            </a:r>
            <a:r>
              <a:rPr lang="en-US" sz="1800" b="0" dirty="0" err="1"/>
              <a:t>các</a:t>
            </a:r>
            <a:r>
              <a:rPr lang="en-US" sz="1800" b="0" dirty="0"/>
              <a:t> </a:t>
            </a:r>
            <a:r>
              <a:rPr lang="en-US" sz="1800" b="0" dirty="0" err="1"/>
              <a:t>quyết</a:t>
            </a:r>
            <a:r>
              <a:rPr lang="en-US" sz="1800" b="0" dirty="0"/>
              <a:t> </a:t>
            </a:r>
            <a:r>
              <a:rPr lang="en-US" sz="1800" b="0" dirty="0" err="1"/>
              <a:t>định</a:t>
            </a:r>
            <a:r>
              <a:rPr lang="en-US" sz="1800" b="0" dirty="0"/>
              <a:t> </a:t>
            </a:r>
            <a:r>
              <a:rPr lang="en-US" sz="1800" b="0" dirty="0" err="1"/>
              <a:t>trong</a:t>
            </a:r>
            <a:r>
              <a:rPr lang="en-US" sz="1800" b="0" dirty="0"/>
              <a:t> </a:t>
            </a:r>
            <a:r>
              <a:rPr lang="en-US" sz="1800" b="0" dirty="0" err="1"/>
              <a:t>nhiều</a:t>
            </a:r>
            <a:r>
              <a:rPr lang="en-US" sz="1800" b="0" dirty="0"/>
              <a:t> </a:t>
            </a:r>
            <a:r>
              <a:rPr lang="en-US" sz="1800" b="0" dirty="0" err="1"/>
              <a:t>lĩnh</a:t>
            </a:r>
            <a:r>
              <a:rPr lang="en-US" sz="1800" b="0" dirty="0"/>
              <a:t> </a:t>
            </a:r>
            <a:r>
              <a:rPr lang="en-US" sz="1800" b="0" dirty="0" err="1"/>
              <a:t>vực</a:t>
            </a:r>
            <a:r>
              <a:rPr lang="en-US" sz="1800" b="0" dirty="0"/>
              <a:t> </a:t>
            </a:r>
            <a:r>
              <a:rPr lang="en-US" sz="1800" b="0" dirty="0" err="1"/>
              <a:t>như</a:t>
            </a:r>
            <a:r>
              <a:rPr lang="en-US" sz="1800" b="0" dirty="0"/>
              <a:t> </a:t>
            </a:r>
            <a:r>
              <a:rPr lang="en-US" sz="1800" b="0" dirty="0" err="1"/>
              <a:t>kinh</a:t>
            </a:r>
            <a:r>
              <a:rPr lang="en-US" sz="1800" b="0" dirty="0"/>
              <a:t> </a:t>
            </a:r>
            <a:r>
              <a:rPr lang="en-US" sz="1800" b="0" dirty="0" err="1"/>
              <a:t>doanh</a:t>
            </a:r>
            <a:r>
              <a:rPr lang="en-US" sz="1800" b="0" dirty="0"/>
              <a:t>, </a:t>
            </a:r>
            <a:r>
              <a:rPr lang="en-US" sz="1800" b="0" dirty="0" err="1"/>
              <a:t>chính</a:t>
            </a:r>
            <a:r>
              <a:rPr lang="en-US" sz="1800" b="0" dirty="0"/>
              <a:t> </a:t>
            </a:r>
            <a:r>
              <a:rPr lang="en-US" sz="1800" b="0" dirty="0" err="1"/>
              <a:t>trị</a:t>
            </a:r>
            <a:r>
              <a:rPr lang="en-US" sz="1800" b="0" dirty="0"/>
              <a:t>, y </a:t>
            </a:r>
            <a:r>
              <a:rPr lang="en-US" sz="1800" b="0" dirty="0" err="1"/>
              <a:t>tế</a:t>
            </a:r>
            <a:r>
              <a:rPr lang="en-US" sz="1800" b="0" dirty="0"/>
              <a:t>,….</a:t>
            </a:r>
            <a:r>
              <a:rPr lang="vi-VN" sz="1800" b="0" dirty="0"/>
              <a:t>.</a:t>
            </a:r>
            <a:endParaRPr lang="en-US" sz="1800" b="0" dirty="0"/>
          </a:p>
          <a:p>
            <a:endParaRPr lang="vi-VN" sz="1800" b="0" dirty="0"/>
          </a:p>
          <a:p>
            <a:pPr marL="107950" indent="0">
              <a:buNone/>
            </a:pPr>
            <a:endParaRPr lang="vi-VN" sz="1800" b="0" dirty="0"/>
          </a:p>
          <a:p>
            <a:pPr lvl="0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Google Shape;511;p27"/>
          <p:cNvSpPr txBox="1">
            <a:spLocks noGrp="1"/>
          </p:cNvSpPr>
          <p:nvPr>
            <p:ph type="title"/>
          </p:nvPr>
        </p:nvSpPr>
        <p:spPr>
          <a:xfrm>
            <a:off x="720399" y="76200"/>
            <a:ext cx="73446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Bahnschrift Condensed" panose="020B0502040204020203" pitchFamily="34" charset="0"/>
              </a:rPr>
              <a:t>Nội dung ý tưởng : </a:t>
            </a:r>
            <a:endParaRPr sz="3600" dirty="0">
              <a:latin typeface="Bahnschrift Condensed" panose="020B0502040204020203" pitchFamily="34" charset="0"/>
            </a:endParaRPr>
          </a:p>
        </p:txBody>
      </p:sp>
      <p:pic>
        <p:nvPicPr>
          <p:cNvPr id="512" name="Google Shape;512;p27"/>
          <p:cNvPicPr preferRelativeResize="0"/>
          <p:nvPr/>
        </p:nvPicPr>
        <p:blipFill rotWithShape="1">
          <a:blip r:embed="rId3">
            <a:alphaModFix amt="79000"/>
          </a:blip>
          <a:srcRect l="12671"/>
          <a:stretch/>
        </p:blipFill>
        <p:spPr>
          <a:xfrm rot="5159023">
            <a:off x="10849317" y="1687125"/>
            <a:ext cx="1050000" cy="120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A5B5-F6B1-4846-AFBD-0F29F371D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50" y="-5374"/>
            <a:ext cx="10551900" cy="763500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 thể của bar chart:</a:t>
            </a:r>
            <a:b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4D266-47C2-4FCD-8A1C-6DD9B367E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52F60-8A1A-4A40-93D0-9FCA8A2B71F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05D6D-59E5-4483-AB9E-0B04A3894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250"/>
            <a:ext cx="12192000" cy="925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2EF32A-8032-4065-89EA-81DB7FB7F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5630"/>
            <a:ext cx="12192000" cy="2293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FDAD53-FF00-4E21-8157-1D5B4A548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74034"/>
            <a:ext cx="12192000" cy="75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3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0980-F246-4D17-8134-2184BC1D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50" y="0"/>
            <a:ext cx="10551900" cy="763500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 thể của bar chart: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729FE-5DC3-4085-8CA5-863D0DD8E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0FFBC-8719-46FD-986D-7B8F383C59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C11D6-D6B2-45E5-A990-922874B7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800"/>
            <a:ext cx="12192000" cy="520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67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B7810-E3A9-4D9E-879D-F7AEB122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50" y="3352"/>
            <a:ext cx="10551900" cy="763500"/>
          </a:xfrm>
        </p:spPr>
        <p:txBody>
          <a:bodyPr/>
          <a:lstStyle/>
          <a:p>
            <a:r>
              <a:rPr lang="vi-V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Biến thể của bar chart: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E830A-D2CE-470B-BC05-C05271177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6C535-17DF-4209-8E3B-6DB6B2FFF1F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964B0-6A17-4C8A-ABE9-CAB972B3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120"/>
            <a:ext cx="12192000" cy="434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31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7872-E61E-4F66-9AE9-FB68EA16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50" y="0"/>
            <a:ext cx="10551900" cy="76350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E5AEB-11DE-403A-910C-A13135EE3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904DC9-CBB1-40B4-B7D5-26CC052C629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4A05E-14B6-47B0-BDA2-60DED5C0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102"/>
            <a:ext cx="12192000" cy="39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09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0A1B4-E6EB-478C-85BD-6340A662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350" y="0"/>
            <a:ext cx="10551900" cy="76350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Biểu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ngang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B9A11-AB46-44D3-9516-7FEF42A2CD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BFC3F-7DB7-4F77-B31B-293EC85B8F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97159-96CB-42D1-B380-F435AF8C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7000"/>
            <a:ext cx="12192000" cy="532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4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3550" y="412966"/>
            <a:ext cx="10551900" cy="763500"/>
          </a:xfrm>
        </p:spPr>
        <p:txBody>
          <a:bodyPr/>
          <a:lstStyle/>
          <a:p>
            <a:r>
              <a:rPr lang="en-US" dirty="0">
                <a:latin typeface="Bahnschrift" panose="020B0502040204020203" pitchFamily="34" charset="0"/>
              </a:rPr>
              <a:t>KẾT LUẬN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682" y="1709400"/>
            <a:ext cx="10869917" cy="3118500"/>
          </a:xfrm>
        </p:spPr>
        <p:txBody>
          <a:bodyPr/>
          <a:lstStyle/>
          <a:p>
            <a:r>
              <a:rPr lang="en-US" b="0" dirty="0" err="1"/>
              <a:t>Một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lần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nữa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nhóm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em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xin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chân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thành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cảm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ơn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thầy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Nguyễn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Đắc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Hiếu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đã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tận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tình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hướng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dẫn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chúng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em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hoàn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thành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bài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tập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lớn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này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một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cách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tốt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nhất</a:t>
            </a:r>
            <a:r>
              <a:rPr lang="en-US" b="0" dirty="0">
                <a:latin typeface="Bahnschrift" panose="020B0502040204020203" pitchFamily="34" charset="0"/>
              </a:rPr>
              <a:t>.</a:t>
            </a:r>
          </a:p>
          <a:p>
            <a:pPr marL="107950" indent="0">
              <a:buNone/>
            </a:pPr>
            <a:endParaRPr lang="en-US" b="0" dirty="0">
              <a:latin typeface="Bahnschrift" panose="020B0502040204020203" pitchFamily="34" charset="0"/>
            </a:endParaRPr>
          </a:p>
          <a:p>
            <a:r>
              <a:rPr lang="en-US" b="0" dirty="0">
                <a:latin typeface="Bahnschrift" panose="020B0502040204020203" pitchFamily="34" charset="0"/>
              </a:rPr>
              <a:t>Sau </a:t>
            </a:r>
            <a:r>
              <a:rPr lang="en-US" b="0" dirty="0" err="1">
                <a:latin typeface="Bahnschrift" panose="020B0502040204020203" pitchFamily="34" charset="0"/>
              </a:rPr>
              <a:t>khi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hoàn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thành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đề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tài</a:t>
            </a:r>
            <a:r>
              <a:rPr lang="en-US" b="0" dirty="0">
                <a:latin typeface="Bahnschrift" panose="020B0502040204020203" pitchFamily="34" charset="0"/>
              </a:rPr>
              <a:t>, </a:t>
            </a:r>
            <a:r>
              <a:rPr lang="en-US" b="0" dirty="0" err="1">
                <a:latin typeface="Bahnschrift" panose="020B0502040204020203" pitchFamily="34" charset="0"/>
              </a:rPr>
              <a:t>các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thành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viên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trong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nhóm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đã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hiểu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thêm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và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biết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cách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để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áp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dụng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các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kỹ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thuật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trực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quan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hóa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dữ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  <a:r>
              <a:rPr lang="en-US" b="0" dirty="0" err="1">
                <a:latin typeface="Bahnschrift" panose="020B0502040204020203" pitchFamily="34" charset="0"/>
              </a:rPr>
              <a:t>liệu</a:t>
            </a:r>
            <a:r>
              <a:rPr lang="en-US" b="0" dirty="0">
                <a:latin typeface="Bahnschrift" panose="020B0502040204020203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959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5"/>
          <p:cNvSpPr txBox="1">
            <a:spLocks noGrp="1"/>
          </p:cNvSpPr>
          <p:nvPr>
            <p:ph type="title"/>
          </p:nvPr>
        </p:nvSpPr>
        <p:spPr>
          <a:xfrm>
            <a:off x="3029100" y="2857870"/>
            <a:ext cx="5581500" cy="763500"/>
          </a:xfrm>
          <a:prstGeom prst="rect">
            <a:avLst/>
          </a:prstGeom>
          <a:effectLst>
            <a:outerShdw dist="47625" algn="bl" rotWithShape="0">
              <a:srgbClr val="000000"/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THANK </a:t>
            </a:r>
            <a:r>
              <a:rPr lang="en" dirty="0">
                <a:solidFill>
                  <a:schemeClr val="accent2"/>
                </a:solidFill>
              </a:rPr>
              <a:t>YOU FOR WATCHING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134" name="Google Shape;1134;p45"/>
          <p:cNvSpPr/>
          <p:nvPr/>
        </p:nvSpPr>
        <p:spPr>
          <a:xfrm>
            <a:off x="5989990" y="4153203"/>
            <a:ext cx="181070" cy="392601"/>
          </a:xfrm>
          <a:custGeom>
            <a:avLst/>
            <a:gdLst/>
            <a:ahLst/>
            <a:cxnLst/>
            <a:rect l="l" t="t" r="r" b="b"/>
            <a:pathLst>
              <a:path w="7907" h="17146" extrusionOk="0">
                <a:moveTo>
                  <a:pt x="5538" y="0"/>
                </a:moveTo>
                <a:cubicBezTo>
                  <a:pt x="2969" y="0"/>
                  <a:pt x="1802" y="1134"/>
                  <a:pt x="1802" y="3303"/>
                </a:cubicBezTo>
                <a:lnTo>
                  <a:pt x="1802" y="5604"/>
                </a:lnTo>
                <a:lnTo>
                  <a:pt x="0" y="5604"/>
                </a:lnTo>
                <a:lnTo>
                  <a:pt x="0" y="8540"/>
                </a:lnTo>
                <a:lnTo>
                  <a:pt x="1802" y="8540"/>
                </a:lnTo>
                <a:lnTo>
                  <a:pt x="1802" y="17146"/>
                </a:lnTo>
                <a:lnTo>
                  <a:pt x="5238" y="17146"/>
                </a:lnTo>
                <a:lnTo>
                  <a:pt x="5238" y="8473"/>
                </a:lnTo>
                <a:lnTo>
                  <a:pt x="7673" y="8473"/>
                </a:lnTo>
                <a:lnTo>
                  <a:pt x="7906" y="5604"/>
                </a:lnTo>
                <a:lnTo>
                  <a:pt x="5238" y="5604"/>
                </a:lnTo>
                <a:lnTo>
                  <a:pt x="5238" y="3936"/>
                </a:lnTo>
                <a:cubicBezTo>
                  <a:pt x="5238" y="3269"/>
                  <a:pt x="5404" y="3002"/>
                  <a:pt x="6038" y="3002"/>
                </a:cubicBezTo>
                <a:lnTo>
                  <a:pt x="7906" y="3002"/>
                </a:lnTo>
                <a:lnTo>
                  <a:pt x="790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5" name="Google Shape;1135;p45"/>
          <p:cNvGrpSpPr/>
          <p:nvPr/>
        </p:nvGrpSpPr>
        <p:grpSpPr>
          <a:xfrm>
            <a:off x="6523093" y="4143551"/>
            <a:ext cx="411849" cy="411917"/>
            <a:chOff x="5162200" y="4097750"/>
            <a:chExt cx="338385" cy="338414"/>
          </a:xfrm>
        </p:grpSpPr>
        <p:sp>
          <p:nvSpPr>
            <p:cNvPr id="1136" name="Google Shape;1136;p45"/>
            <p:cNvSpPr/>
            <p:nvPr/>
          </p:nvSpPr>
          <p:spPr>
            <a:xfrm>
              <a:off x="5162200" y="4097750"/>
              <a:ext cx="338385" cy="338414"/>
            </a:xfrm>
            <a:custGeom>
              <a:avLst/>
              <a:gdLst/>
              <a:ahLst/>
              <a:cxnLst/>
              <a:rect l="l" t="t" r="r" b="b"/>
              <a:pathLst>
                <a:path w="11842" h="11843" extrusionOk="0">
                  <a:moveTo>
                    <a:pt x="5938" y="1068"/>
                  </a:moveTo>
                  <a:cubicBezTo>
                    <a:pt x="7505" y="1068"/>
                    <a:pt x="7706" y="1068"/>
                    <a:pt x="8339" y="1101"/>
                  </a:cubicBezTo>
                  <a:cubicBezTo>
                    <a:pt x="8906" y="1135"/>
                    <a:pt x="9207" y="1201"/>
                    <a:pt x="9440" y="1301"/>
                  </a:cubicBezTo>
                  <a:cubicBezTo>
                    <a:pt x="9707" y="1401"/>
                    <a:pt x="9907" y="1535"/>
                    <a:pt x="10107" y="1735"/>
                  </a:cubicBezTo>
                  <a:cubicBezTo>
                    <a:pt x="10307" y="1935"/>
                    <a:pt x="10441" y="2135"/>
                    <a:pt x="10541" y="2435"/>
                  </a:cubicBezTo>
                  <a:cubicBezTo>
                    <a:pt x="10641" y="2636"/>
                    <a:pt x="10741" y="2936"/>
                    <a:pt x="10741" y="3536"/>
                  </a:cubicBezTo>
                  <a:cubicBezTo>
                    <a:pt x="10774" y="4137"/>
                    <a:pt x="10774" y="4337"/>
                    <a:pt x="10774" y="5905"/>
                  </a:cubicBezTo>
                  <a:cubicBezTo>
                    <a:pt x="10774" y="7506"/>
                    <a:pt x="10774" y="7706"/>
                    <a:pt x="10741" y="8306"/>
                  </a:cubicBezTo>
                  <a:cubicBezTo>
                    <a:pt x="10741" y="8907"/>
                    <a:pt x="10641" y="9207"/>
                    <a:pt x="10541" y="9407"/>
                  </a:cubicBezTo>
                  <a:cubicBezTo>
                    <a:pt x="10441" y="9707"/>
                    <a:pt x="10307" y="9907"/>
                    <a:pt x="10107" y="10108"/>
                  </a:cubicBezTo>
                  <a:cubicBezTo>
                    <a:pt x="9907" y="10308"/>
                    <a:pt x="9707" y="10441"/>
                    <a:pt x="9440" y="10541"/>
                  </a:cubicBezTo>
                  <a:cubicBezTo>
                    <a:pt x="9207" y="10608"/>
                    <a:pt x="8906" y="10708"/>
                    <a:pt x="8339" y="10741"/>
                  </a:cubicBezTo>
                  <a:cubicBezTo>
                    <a:pt x="7706" y="10775"/>
                    <a:pt x="7505" y="10775"/>
                    <a:pt x="5938" y="10775"/>
                  </a:cubicBezTo>
                  <a:cubicBezTo>
                    <a:pt x="4337" y="10775"/>
                    <a:pt x="4170" y="10775"/>
                    <a:pt x="3536" y="10741"/>
                  </a:cubicBezTo>
                  <a:cubicBezTo>
                    <a:pt x="2969" y="10708"/>
                    <a:pt x="2635" y="10608"/>
                    <a:pt x="2435" y="10541"/>
                  </a:cubicBezTo>
                  <a:cubicBezTo>
                    <a:pt x="2168" y="10441"/>
                    <a:pt x="1968" y="10308"/>
                    <a:pt x="1735" y="10108"/>
                  </a:cubicBezTo>
                  <a:cubicBezTo>
                    <a:pt x="1535" y="9874"/>
                    <a:pt x="1401" y="9674"/>
                    <a:pt x="1301" y="9407"/>
                  </a:cubicBezTo>
                  <a:cubicBezTo>
                    <a:pt x="1234" y="9207"/>
                    <a:pt x="1134" y="8907"/>
                    <a:pt x="1101" y="8306"/>
                  </a:cubicBezTo>
                  <a:cubicBezTo>
                    <a:pt x="1068" y="7706"/>
                    <a:pt x="1068" y="7506"/>
                    <a:pt x="1068" y="5905"/>
                  </a:cubicBezTo>
                  <a:cubicBezTo>
                    <a:pt x="1068" y="4337"/>
                    <a:pt x="1068" y="4137"/>
                    <a:pt x="1101" y="3536"/>
                  </a:cubicBezTo>
                  <a:cubicBezTo>
                    <a:pt x="1134" y="2936"/>
                    <a:pt x="1234" y="2636"/>
                    <a:pt x="1301" y="2435"/>
                  </a:cubicBezTo>
                  <a:cubicBezTo>
                    <a:pt x="1401" y="2135"/>
                    <a:pt x="1535" y="1935"/>
                    <a:pt x="1735" y="1735"/>
                  </a:cubicBezTo>
                  <a:cubicBezTo>
                    <a:pt x="1968" y="1535"/>
                    <a:pt x="2168" y="1401"/>
                    <a:pt x="2435" y="1301"/>
                  </a:cubicBezTo>
                  <a:cubicBezTo>
                    <a:pt x="2635" y="1235"/>
                    <a:pt x="2969" y="1135"/>
                    <a:pt x="3536" y="1101"/>
                  </a:cubicBezTo>
                  <a:cubicBezTo>
                    <a:pt x="4170" y="1068"/>
                    <a:pt x="4337" y="1068"/>
                    <a:pt x="5938" y="1068"/>
                  </a:cubicBezTo>
                  <a:close/>
                  <a:moveTo>
                    <a:pt x="5938" y="0"/>
                  </a:moveTo>
                  <a:cubicBezTo>
                    <a:pt x="4337" y="0"/>
                    <a:pt x="4103" y="0"/>
                    <a:pt x="3503" y="34"/>
                  </a:cubicBezTo>
                  <a:cubicBezTo>
                    <a:pt x="2869" y="67"/>
                    <a:pt x="2435" y="167"/>
                    <a:pt x="2035" y="301"/>
                  </a:cubicBezTo>
                  <a:cubicBezTo>
                    <a:pt x="1668" y="467"/>
                    <a:pt x="1334" y="668"/>
                    <a:pt x="1001" y="1001"/>
                  </a:cubicBezTo>
                  <a:cubicBezTo>
                    <a:pt x="667" y="1335"/>
                    <a:pt x="467" y="1635"/>
                    <a:pt x="300" y="2035"/>
                  </a:cubicBezTo>
                  <a:cubicBezTo>
                    <a:pt x="167" y="2402"/>
                    <a:pt x="67" y="2836"/>
                    <a:pt x="33" y="3470"/>
                  </a:cubicBezTo>
                  <a:cubicBezTo>
                    <a:pt x="0" y="4103"/>
                    <a:pt x="0" y="4303"/>
                    <a:pt x="0" y="5938"/>
                  </a:cubicBezTo>
                  <a:cubicBezTo>
                    <a:pt x="0" y="7539"/>
                    <a:pt x="0" y="7739"/>
                    <a:pt x="33" y="8373"/>
                  </a:cubicBezTo>
                  <a:cubicBezTo>
                    <a:pt x="67" y="9007"/>
                    <a:pt x="167" y="9440"/>
                    <a:pt x="300" y="9807"/>
                  </a:cubicBezTo>
                  <a:cubicBezTo>
                    <a:pt x="467" y="10208"/>
                    <a:pt x="667" y="10541"/>
                    <a:pt x="1001" y="10841"/>
                  </a:cubicBezTo>
                  <a:cubicBezTo>
                    <a:pt x="1334" y="11175"/>
                    <a:pt x="1668" y="11375"/>
                    <a:pt x="2035" y="11542"/>
                  </a:cubicBezTo>
                  <a:cubicBezTo>
                    <a:pt x="2435" y="11675"/>
                    <a:pt x="2869" y="11775"/>
                    <a:pt x="3503" y="11809"/>
                  </a:cubicBezTo>
                  <a:cubicBezTo>
                    <a:pt x="4103" y="11842"/>
                    <a:pt x="4337" y="11842"/>
                    <a:pt x="5938" y="11842"/>
                  </a:cubicBezTo>
                  <a:cubicBezTo>
                    <a:pt x="7539" y="11842"/>
                    <a:pt x="7739" y="11842"/>
                    <a:pt x="8373" y="11809"/>
                  </a:cubicBezTo>
                  <a:cubicBezTo>
                    <a:pt x="9007" y="11775"/>
                    <a:pt x="9440" y="11675"/>
                    <a:pt x="9807" y="11542"/>
                  </a:cubicBezTo>
                  <a:cubicBezTo>
                    <a:pt x="10207" y="11375"/>
                    <a:pt x="10541" y="11175"/>
                    <a:pt x="10875" y="10841"/>
                  </a:cubicBezTo>
                  <a:cubicBezTo>
                    <a:pt x="11208" y="10508"/>
                    <a:pt x="11408" y="10208"/>
                    <a:pt x="11542" y="9807"/>
                  </a:cubicBezTo>
                  <a:cubicBezTo>
                    <a:pt x="11708" y="9440"/>
                    <a:pt x="11775" y="9007"/>
                    <a:pt x="11809" y="8373"/>
                  </a:cubicBezTo>
                  <a:cubicBezTo>
                    <a:pt x="11842" y="7739"/>
                    <a:pt x="11842" y="7539"/>
                    <a:pt x="11842" y="5938"/>
                  </a:cubicBezTo>
                  <a:cubicBezTo>
                    <a:pt x="11842" y="4303"/>
                    <a:pt x="11842" y="4103"/>
                    <a:pt x="11809" y="3470"/>
                  </a:cubicBezTo>
                  <a:cubicBezTo>
                    <a:pt x="11809" y="2836"/>
                    <a:pt x="11708" y="2402"/>
                    <a:pt x="11542" y="2035"/>
                  </a:cubicBezTo>
                  <a:cubicBezTo>
                    <a:pt x="11408" y="1668"/>
                    <a:pt x="11175" y="1301"/>
                    <a:pt x="10875" y="1001"/>
                  </a:cubicBezTo>
                  <a:cubicBezTo>
                    <a:pt x="10541" y="668"/>
                    <a:pt x="10207" y="467"/>
                    <a:pt x="9807" y="301"/>
                  </a:cubicBezTo>
                  <a:cubicBezTo>
                    <a:pt x="9440" y="167"/>
                    <a:pt x="9007" y="67"/>
                    <a:pt x="8373" y="34"/>
                  </a:cubicBezTo>
                  <a:cubicBezTo>
                    <a:pt x="7739" y="0"/>
                    <a:pt x="7539" y="0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5245127" y="4179731"/>
              <a:ext cx="173507" cy="174450"/>
            </a:xfrm>
            <a:custGeom>
              <a:avLst/>
              <a:gdLst/>
              <a:ahLst/>
              <a:cxnLst/>
              <a:rect l="l" t="t" r="r" b="b"/>
              <a:pathLst>
                <a:path w="6072" h="6105" extrusionOk="0">
                  <a:moveTo>
                    <a:pt x="3036" y="1068"/>
                  </a:moveTo>
                  <a:cubicBezTo>
                    <a:pt x="4136" y="1068"/>
                    <a:pt x="5004" y="1968"/>
                    <a:pt x="5004" y="3036"/>
                  </a:cubicBezTo>
                  <a:cubicBezTo>
                    <a:pt x="5004" y="4136"/>
                    <a:pt x="4136" y="5037"/>
                    <a:pt x="3036" y="5037"/>
                  </a:cubicBezTo>
                  <a:cubicBezTo>
                    <a:pt x="1935" y="5037"/>
                    <a:pt x="1068" y="4136"/>
                    <a:pt x="1068" y="3036"/>
                  </a:cubicBezTo>
                  <a:cubicBezTo>
                    <a:pt x="1068" y="1968"/>
                    <a:pt x="1935" y="1068"/>
                    <a:pt x="3036" y="1068"/>
                  </a:cubicBezTo>
                  <a:close/>
                  <a:moveTo>
                    <a:pt x="3036" y="0"/>
                  </a:moveTo>
                  <a:cubicBezTo>
                    <a:pt x="1334" y="0"/>
                    <a:pt x="0" y="1368"/>
                    <a:pt x="0" y="3036"/>
                  </a:cubicBezTo>
                  <a:cubicBezTo>
                    <a:pt x="0" y="4737"/>
                    <a:pt x="1334" y="6104"/>
                    <a:pt x="3036" y="6104"/>
                  </a:cubicBezTo>
                  <a:cubicBezTo>
                    <a:pt x="4704" y="6104"/>
                    <a:pt x="6071" y="4737"/>
                    <a:pt x="6071" y="3036"/>
                  </a:cubicBezTo>
                  <a:cubicBezTo>
                    <a:pt x="6071" y="1368"/>
                    <a:pt x="4704" y="0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5401436" y="4155900"/>
              <a:ext cx="41034" cy="41005"/>
            </a:xfrm>
            <a:custGeom>
              <a:avLst/>
              <a:gdLst/>
              <a:ahLst/>
              <a:cxnLst/>
              <a:rect l="l" t="t" r="r" b="b"/>
              <a:pathLst>
                <a:path w="1436" h="1435" extrusionOk="0">
                  <a:moveTo>
                    <a:pt x="735" y="0"/>
                  </a:moveTo>
                  <a:cubicBezTo>
                    <a:pt x="334" y="0"/>
                    <a:pt x="1" y="334"/>
                    <a:pt x="1" y="734"/>
                  </a:cubicBezTo>
                  <a:cubicBezTo>
                    <a:pt x="1" y="1101"/>
                    <a:pt x="334" y="1435"/>
                    <a:pt x="735" y="1435"/>
                  </a:cubicBezTo>
                  <a:cubicBezTo>
                    <a:pt x="1135" y="1435"/>
                    <a:pt x="1435" y="1101"/>
                    <a:pt x="1435" y="734"/>
                  </a:cubicBezTo>
                  <a:cubicBezTo>
                    <a:pt x="1435" y="334"/>
                    <a:pt x="1102" y="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9" name="Google Shape;1139;p45"/>
          <p:cNvSpPr/>
          <p:nvPr/>
        </p:nvSpPr>
        <p:spPr>
          <a:xfrm>
            <a:off x="5257100" y="4194586"/>
            <a:ext cx="380848" cy="309834"/>
          </a:xfrm>
          <a:custGeom>
            <a:avLst/>
            <a:gdLst/>
            <a:ahLst/>
            <a:cxnLst/>
            <a:rect l="l" t="t" r="r" b="b"/>
            <a:pathLst>
              <a:path w="16446" h="13378" extrusionOk="0">
                <a:moveTo>
                  <a:pt x="11375" y="1"/>
                </a:moveTo>
                <a:cubicBezTo>
                  <a:pt x="9207" y="1"/>
                  <a:pt x="7606" y="2036"/>
                  <a:pt x="8106" y="4137"/>
                </a:cubicBezTo>
                <a:cubicBezTo>
                  <a:pt x="5304" y="4004"/>
                  <a:pt x="2802" y="2669"/>
                  <a:pt x="1135" y="635"/>
                </a:cubicBezTo>
                <a:lnTo>
                  <a:pt x="1135" y="635"/>
                </a:lnTo>
                <a:cubicBezTo>
                  <a:pt x="267" y="2136"/>
                  <a:pt x="701" y="4137"/>
                  <a:pt x="2202" y="5138"/>
                </a:cubicBezTo>
                <a:cubicBezTo>
                  <a:pt x="1635" y="5104"/>
                  <a:pt x="1135" y="4971"/>
                  <a:pt x="668" y="4704"/>
                </a:cubicBezTo>
                <a:lnTo>
                  <a:pt x="668" y="4704"/>
                </a:lnTo>
                <a:cubicBezTo>
                  <a:pt x="634" y="6272"/>
                  <a:pt x="1735" y="7740"/>
                  <a:pt x="3370" y="8040"/>
                </a:cubicBezTo>
                <a:cubicBezTo>
                  <a:pt x="3087" y="8121"/>
                  <a:pt x="2780" y="8165"/>
                  <a:pt x="2463" y="8165"/>
                </a:cubicBezTo>
                <a:cubicBezTo>
                  <a:pt x="2256" y="8165"/>
                  <a:pt x="2046" y="8146"/>
                  <a:pt x="1835" y="8107"/>
                </a:cubicBezTo>
                <a:lnTo>
                  <a:pt x="1835" y="8107"/>
                </a:lnTo>
                <a:cubicBezTo>
                  <a:pt x="2269" y="9441"/>
                  <a:pt x="3503" y="10408"/>
                  <a:pt x="5004" y="10442"/>
                </a:cubicBezTo>
                <a:cubicBezTo>
                  <a:pt x="3785" y="11406"/>
                  <a:pt x="2325" y="11888"/>
                  <a:pt x="808" y="11888"/>
                </a:cubicBezTo>
                <a:cubicBezTo>
                  <a:pt x="540" y="11888"/>
                  <a:pt x="271" y="11873"/>
                  <a:pt x="0" y="11843"/>
                </a:cubicBezTo>
                <a:lnTo>
                  <a:pt x="0" y="11843"/>
                </a:lnTo>
                <a:cubicBezTo>
                  <a:pt x="1502" y="12810"/>
                  <a:pt x="3269" y="13377"/>
                  <a:pt x="5171" y="13377"/>
                </a:cubicBezTo>
                <a:cubicBezTo>
                  <a:pt x="11442" y="13377"/>
                  <a:pt x="14978" y="8073"/>
                  <a:pt x="14744" y="3337"/>
                </a:cubicBezTo>
                <a:cubicBezTo>
                  <a:pt x="15411" y="2870"/>
                  <a:pt x="15979" y="2269"/>
                  <a:pt x="16446" y="1602"/>
                </a:cubicBezTo>
                <a:lnTo>
                  <a:pt x="16446" y="1602"/>
                </a:lnTo>
                <a:cubicBezTo>
                  <a:pt x="15812" y="1869"/>
                  <a:pt x="15178" y="2036"/>
                  <a:pt x="14511" y="2136"/>
                </a:cubicBezTo>
                <a:cubicBezTo>
                  <a:pt x="15178" y="1702"/>
                  <a:pt x="15712" y="1035"/>
                  <a:pt x="15979" y="268"/>
                </a:cubicBezTo>
                <a:lnTo>
                  <a:pt x="15979" y="268"/>
                </a:lnTo>
                <a:cubicBezTo>
                  <a:pt x="15311" y="635"/>
                  <a:pt x="14611" y="935"/>
                  <a:pt x="13844" y="1068"/>
                </a:cubicBezTo>
                <a:cubicBezTo>
                  <a:pt x="13210" y="434"/>
                  <a:pt x="12343" y="1"/>
                  <a:pt x="11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143551"/>
            <a:ext cx="3200400" cy="250317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11166042"/>
              </p:ext>
            </p:extLst>
          </p:nvPr>
        </p:nvGraphicFramePr>
        <p:xfrm>
          <a:off x="3055165" y="1430867"/>
          <a:ext cx="5411502" cy="454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Google Shape;509;p27"/>
          <p:cNvSpPr/>
          <p:nvPr/>
        </p:nvSpPr>
        <p:spPr>
          <a:xfrm>
            <a:off x="1083108" y="311849"/>
            <a:ext cx="7902236" cy="889167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3526" y="402489"/>
            <a:ext cx="612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latin typeface="Bahnschrift Condensed" panose="020B0502040204020203" pitchFamily="34" charset="0"/>
              </a:rPr>
              <a:t>Nội</a:t>
            </a:r>
            <a:r>
              <a:rPr lang="en-US" sz="4000" dirty="0">
                <a:latin typeface="Bahnschrift Condensed" panose="020B0502040204020203" pitchFamily="34" charset="0"/>
              </a:rPr>
              <a:t> dung </a:t>
            </a:r>
            <a:r>
              <a:rPr lang="en-US" sz="4000" dirty="0" err="1">
                <a:latin typeface="Bahnschrift Condensed" panose="020B0502040204020203" pitchFamily="34" charset="0"/>
              </a:rPr>
              <a:t>bài</a:t>
            </a:r>
            <a:r>
              <a:rPr lang="en-US" sz="4000" dirty="0"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latin typeface="Bahnschrift Condensed" panose="020B0502040204020203" pitchFamily="34" charset="0"/>
              </a:rPr>
              <a:t>thuyết</a:t>
            </a:r>
            <a:r>
              <a:rPr lang="en-US" sz="4000" dirty="0">
                <a:latin typeface="Bahnschrift Condensed" panose="020B0502040204020203" pitchFamily="34" charset="0"/>
              </a:rPr>
              <a:t> </a:t>
            </a:r>
            <a:r>
              <a:rPr lang="en-US" sz="4000" dirty="0" err="1">
                <a:latin typeface="Bahnschrift Condensed" panose="020B0502040204020203" pitchFamily="34" charset="0"/>
              </a:rPr>
              <a:t>trình</a:t>
            </a:r>
            <a:endParaRPr lang="en-US" sz="4000" dirty="0">
              <a:latin typeface="Bahnschrift Condensed" panose="020B0502040204020203" pitchFamily="34" charset="0"/>
            </a:endParaRPr>
          </a:p>
        </p:txBody>
      </p:sp>
      <p:pic>
        <p:nvPicPr>
          <p:cNvPr id="7" name="Google Shape;512;p27"/>
          <p:cNvPicPr preferRelativeResize="0"/>
          <p:nvPr/>
        </p:nvPicPr>
        <p:blipFill rotWithShape="1">
          <a:blip r:embed="rId7">
            <a:alphaModFix amt="79000"/>
          </a:blip>
          <a:srcRect l="12671"/>
          <a:stretch/>
        </p:blipFill>
        <p:spPr>
          <a:xfrm rot="5159023">
            <a:off x="9020516" y="1165658"/>
            <a:ext cx="1050000" cy="1202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763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4A014E-82F9-46C2-BE9C-9ABA5D350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dgm id="{4D4A014E-82F9-46C2-BE9C-9ABA5D3505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graphicEl>
                                              <a:dgm id="{4D4A014E-82F9-46C2-BE9C-9ABA5D350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graphicEl>
                                              <a:dgm id="{4D4A014E-82F9-46C2-BE9C-9ABA5D3505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67CD7-7048-49E7-939F-73CEA4F1B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D1767CD7-7048-49E7-939F-73CEA4F1BB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graphicEl>
                                              <a:dgm id="{D1767CD7-7048-49E7-939F-73CEA4F1B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graphicEl>
                                              <a:dgm id="{D1767CD7-7048-49E7-939F-73CEA4F1BB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F856E4B-C16D-4D79-9B9F-6E2A22D47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graphicEl>
                                              <a:dgm id="{8F856E4B-C16D-4D79-9B9F-6E2A22D47A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graphicEl>
                                              <a:dgm id="{8F856E4B-C16D-4D79-9B9F-6E2A22D47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graphicEl>
                                              <a:dgm id="{8F856E4B-C16D-4D79-9B9F-6E2A22D47A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8EC015-4E82-469B-AA26-C14E570B4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368EC015-4E82-469B-AA26-C14E570B41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graphicEl>
                                              <a:dgm id="{368EC015-4E82-469B-AA26-C14E570B4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graphicEl>
                                              <a:dgm id="{368EC015-4E82-469B-AA26-C14E570B41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8"/>
          <p:cNvSpPr/>
          <p:nvPr/>
        </p:nvSpPr>
        <p:spPr>
          <a:xfrm>
            <a:off x="2154105" y="3199061"/>
            <a:ext cx="7883786" cy="966537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28"/>
          <p:cNvSpPr txBox="1">
            <a:spLocks noGrp="1"/>
          </p:cNvSpPr>
          <p:nvPr>
            <p:ph type="title"/>
          </p:nvPr>
        </p:nvSpPr>
        <p:spPr>
          <a:xfrm>
            <a:off x="2459750" y="3346779"/>
            <a:ext cx="7389300" cy="671100"/>
          </a:xfrm>
          <a:prstGeom prst="rect">
            <a:avLst/>
          </a:prstGeom>
          <a:effectLst>
            <a:outerShdw dist="28575" dir="2154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10000"/>
                    <a:lumOff val="90000"/>
                  </a:schemeClr>
                </a:solidFill>
                <a:latin typeface="Bahnschrift Condensed" panose="020B0502040204020203" pitchFamily="34" charset="0"/>
              </a:rPr>
              <a:t>GIỚI THIỆU TẬP DỮ LIỆU INDIA</a:t>
            </a:r>
            <a:endParaRPr dirty="0">
              <a:solidFill>
                <a:schemeClr val="accent6">
                  <a:lumMod val="10000"/>
                  <a:lumOff val="9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520" name="Google Shape;520;p28"/>
          <p:cNvSpPr/>
          <p:nvPr/>
        </p:nvSpPr>
        <p:spPr>
          <a:xfrm>
            <a:off x="5414641" y="1347200"/>
            <a:ext cx="1362715" cy="12559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600" b="0" i="0" dirty="0">
                <a:ln>
                  <a:noFill/>
                </a:ln>
                <a:solidFill>
                  <a:srgbClr val="002060"/>
                </a:solidFill>
                <a:latin typeface="Chewy"/>
              </a:rPr>
              <a:t>01</a:t>
            </a:r>
          </a:p>
        </p:txBody>
      </p:sp>
      <p:pic>
        <p:nvPicPr>
          <p:cNvPr id="521" name="Google Shape;5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250" y="4399375"/>
            <a:ext cx="2380500" cy="23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67" y="4399375"/>
            <a:ext cx="2477972" cy="21466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" name="Google Shape;1274;p54"/>
          <p:cNvGrpSpPr/>
          <p:nvPr/>
        </p:nvGrpSpPr>
        <p:grpSpPr>
          <a:xfrm>
            <a:off x="423722" y="2100849"/>
            <a:ext cx="1302006" cy="2987429"/>
            <a:chOff x="1742515" y="2204375"/>
            <a:chExt cx="959935" cy="2227373"/>
          </a:xfrm>
        </p:grpSpPr>
        <p:grpSp>
          <p:nvGrpSpPr>
            <p:cNvPr id="10" name="Google Shape;1275;p54"/>
            <p:cNvGrpSpPr/>
            <p:nvPr/>
          </p:nvGrpSpPr>
          <p:grpSpPr>
            <a:xfrm>
              <a:off x="2025300" y="2998550"/>
              <a:ext cx="662845" cy="1433198"/>
              <a:chOff x="2025300" y="2998550"/>
              <a:chExt cx="662845" cy="1433198"/>
            </a:xfrm>
          </p:grpSpPr>
          <p:sp>
            <p:nvSpPr>
              <p:cNvPr id="12" name="Google Shape;1276;p54"/>
              <p:cNvSpPr/>
              <p:nvPr/>
            </p:nvSpPr>
            <p:spPr>
              <a:xfrm>
                <a:off x="2025300" y="4293631"/>
                <a:ext cx="606036" cy="138117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4440" extrusionOk="0">
                    <a:moveTo>
                      <a:pt x="9735" y="0"/>
                    </a:moveTo>
                    <a:cubicBezTo>
                      <a:pt x="4360" y="0"/>
                      <a:pt x="0" y="993"/>
                      <a:pt x="0" y="2226"/>
                    </a:cubicBezTo>
                    <a:cubicBezTo>
                      <a:pt x="0" y="3447"/>
                      <a:pt x="4360" y="4440"/>
                      <a:pt x="9735" y="4440"/>
                    </a:cubicBezTo>
                    <a:cubicBezTo>
                      <a:pt x="15110" y="4440"/>
                      <a:pt x="19481" y="3447"/>
                      <a:pt x="19481" y="2226"/>
                    </a:cubicBezTo>
                    <a:cubicBezTo>
                      <a:pt x="19481" y="993"/>
                      <a:pt x="15110" y="0"/>
                      <a:pt x="9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150" cap="flat" cmpd="sng">
                <a:solidFill>
                  <a:srgbClr val="C9C9C9"/>
                </a:solidFill>
                <a:prstDash val="solid"/>
                <a:miter lim="114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77;p54"/>
              <p:cNvSpPr/>
              <p:nvPr/>
            </p:nvSpPr>
            <p:spPr>
              <a:xfrm>
                <a:off x="2318182" y="3818988"/>
                <a:ext cx="189600" cy="562175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18072" extrusionOk="0">
                    <a:moveTo>
                      <a:pt x="4508" y="0"/>
                    </a:moveTo>
                    <a:lnTo>
                      <a:pt x="1" y="696"/>
                    </a:lnTo>
                    <a:lnTo>
                      <a:pt x="1347" y="16639"/>
                    </a:lnTo>
                    <a:cubicBezTo>
                      <a:pt x="979" y="17822"/>
                      <a:pt x="1618" y="18047"/>
                      <a:pt x="2155" y="18047"/>
                    </a:cubicBezTo>
                    <a:cubicBezTo>
                      <a:pt x="2483" y="18047"/>
                      <a:pt x="2774" y="17963"/>
                      <a:pt x="2774" y="17963"/>
                    </a:cubicBezTo>
                    <a:cubicBezTo>
                      <a:pt x="2774" y="17963"/>
                      <a:pt x="3791" y="18071"/>
                      <a:pt x="4700" y="18071"/>
                    </a:cubicBezTo>
                    <a:cubicBezTo>
                      <a:pt x="5433" y="18071"/>
                      <a:pt x="6095" y="18001"/>
                      <a:pt x="6095" y="17746"/>
                    </a:cubicBezTo>
                    <a:cubicBezTo>
                      <a:pt x="6095" y="17164"/>
                      <a:pt x="3196" y="16114"/>
                      <a:pt x="3196" y="16114"/>
                    </a:cubicBezTo>
                    <a:cubicBezTo>
                      <a:pt x="3664" y="12154"/>
                      <a:pt x="4508" y="0"/>
                      <a:pt x="4508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78;p54"/>
              <p:cNvSpPr/>
              <p:nvPr/>
            </p:nvSpPr>
            <p:spPr>
              <a:xfrm>
                <a:off x="2131814" y="3754781"/>
                <a:ext cx="171371" cy="63002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20253" extrusionOk="0">
                    <a:moveTo>
                      <a:pt x="5227" y="1"/>
                    </a:moveTo>
                    <a:cubicBezTo>
                      <a:pt x="4323" y="1"/>
                      <a:pt x="1495" y="2064"/>
                      <a:pt x="1495" y="2064"/>
                    </a:cubicBezTo>
                    <a:cubicBezTo>
                      <a:pt x="1495" y="2064"/>
                      <a:pt x="2340" y="14355"/>
                      <a:pt x="2819" y="18315"/>
                    </a:cubicBezTo>
                    <a:cubicBezTo>
                      <a:pt x="2819" y="18315"/>
                      <a:pt x="0" y="19331"/>
                      <a:pt x="0" y="19913"/>
                    </a:cubicBezTo>
                    <a:cubicBezTo>
                      <a:pt x="0" y="20180"/>
                      <a:pt x="682" y="20252"/>
                      <a:pt x="1419" y="20252"/>
                    </a:cubicBezTo>
                    <a:cubicBezTo>
                      <a:pt x="2286" y="20252"/>
                      <a:pt x="3230" y="20152"/>
                      <a:pt x="3230" y="20152"/>
                    </a:cubicBezTo>
                    <a:cubicBezTo>
                      <a:pt x="3230" y="20152"/>
                      <a:pt x="3532" y="20243"/>
                      <a:pt x="3869" y="20243"/>
                    </a:cubicBezTo>
                    <a:cubicBezTo>
                      <a:pt x="4403" y="20243"/>
                      <a:pt x="5025" y="20016"/>
                      <a:pt x="4668" y="18840"/>
                    </a:cubicBezTo>
                    <a:cubicBezTo>
                      <a:pt x="4668" y="18840"/>
                      <a:pt x="5204" y="8090"/>
                      <a:pt x="5501" y="272"/>
                    </a:cubicBezTo>
                    <a:cubicBezTo>
                      <a:pt x="5508" y="81"/>
                      <a:pt x="5405" y="1"/>
                      <a:pt x="5227" y="1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79;p54"/>
              <p:cNvSpPr/>
              <p:nvPr/>
            </p:nvSpPr>
            <p:spPr>
              <a:xfrm>
                <a:off x="2126121" y="4345084"/>
                <a:ext cx="42275" cy="35556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143" extrusionOk="0">
                    <a:moveTo>
                      <a:pt x="1165" y="1"/>
                    </a:moveTo>
                    <a:cubicBezTo>
                      <a:pt x="274" y="435"/>
                      <a:pt x="1" y="857"/>
                      <a:pt x="1" y="857"/>
                    </a:cubicBezTo>
                    <a:cubicBezTo>
                      <a:pt x="1" y="857"/>
                      <a:pt x="35" y="994"/>
                      <a:pt x="1279" y="1142"/>
                    </a:cubicBezTo>
                    <a:cubicBezTo>
                      <a:pt x="1359" y="754"/>
                      <a:pt x="1324" y="355"/>
                      <a:pt x="1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80;p54"/>
              <p:cNvSpPr/>
              <p:nvPr/>
            </p:nvSpPr>
            <p:spPr>
              <a:xfrm>
                <a:off x="2162331" y="4331241"/>
                <a:ext cx="120386" cy="53567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1722" extrusionOk="0">
                    <a:moveTo>
                      <a:pt x="1187" y="1"/>
                    </a:moveTo>
                    <a:cubicBezTo>
                      <a:pt x="777" y="115"/>
                      <a:pt x="377" y="263"/>
                      <a:pt x="1" y="446"/>
                    </a:cubicBezTo>
                    <a:cubicBezTo>
                      <a:pt x="149" y="800"/>
                      <a:pt x="195" y="1199"/>
                      <a:pt x="115" y="1576"/>
                    </a:cubicBezTo>
                    <a:cubicBezTo>
                      <a:pt x="434" y="1610"/>
                      <a:pt x="834" y="1656"/>
                      <a:pt x="1336" y="1690"/>
                    </a:cubicBezTo>
                    <a:cubicBezTo>
                      <a:pt x="1626" y="1712"/>
                      <a:pt x="1883" y="1721"/>
                      <a:pt x="2111" y="1721"/>
                    </a:cubicBezTo>
                    <a:cubicBezTo>
                      <a:pt x="3790" y="1721"/>
                      <a:pt x="3869" y="1199"/>
                      <a:pt x="3869" y="1199"/>
                    </a:cubicBezTo>
                    <a:cubicBezTo>
                      <a:pt x="3869" y="834"/>
                      <a:pt x="3824" y="469"/>
                      <a:pt x="3732" y="115"/>
                    </a:cubicBezTo>
                    <a:cubicBezTo>
                      <a:pt x="3388" y="313"/>
                      <a:pt x="3022" y="382"/>
                      <a:pt x="2678" y="382"/>
                    </a:cubicBezTo>
                    <a:cubicBezTo>
                      <a:pt x="1872" y="382"/>
                      <a:pt x="1187" y="1"/>
                      <a:pt x="1187" y="1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81;p54"/>
              <p:cNvSpPr/>
              <p:nvPr/>
            </p:nvSpPr>
            <p:spPr>
              <a:xfrm>
                <a:off x="2124690" y="4368539"/>
                <a:ext cx="158026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63" extrusionOk="0">
                    <a:moveTo>
                      <a:pt x="5079" y="0"/>
                    </a:moveTo>
                    <a:cubicBezTo>
                      <a:pt x="4179" y="230"/>
                      <a:pt x="3258" y="345"/>
                      <a:pt x="2339" y="345"/>
                    </a:cubicBezTo>
                    <a:cubicBezTo>
                      <a:pt x="1570" y="345"/>
                      <a:pt x="801" y="264"/>
                      <a:pt x="47" y="103"/>
                    </a:cubicBezTo>
                    <a:cubicBezTo>
                      <a:pt x="12" y="194"/>
                      <a:pt x="1" y="285"/>
                      <a:pt x="12" y="377"/>
                    </a:cubicBezTo>
                    <a:cubicBezTo>
                      <a:pt x="12" y="377"/>
                      <a:pt x="286" y="662"/>
                      <a:pt x="2420" y="662"/>
                    </a:cubicBezTo>
                    <a:cubicBezTo>
                      <a:pt x="4326" y="662"/>
                      <a:pt x="5022" y="400"/>
                      <a:pt x="5022" y="400"/>
                    </a:cubicBezTo>
                    <a:cubicBezTo>
                      <a:pt x="5045" y="263"/>
                      <a:pt x="5068" y="137"/>
                      <a:pt x="50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82;p54"/>
              <p:cNvSpPr/>
              <p:nvPr/>
            </p:nvSpPr>
            <p:spPr>
              <a:xfrm>
                <a:off x="2176889" y="4337369"/>
                <a:ext cx="13874" cy="2622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43" extrusionOk="0">
                    <a:moveTo>
                      <a:pt x="35" y="1"/>
                    </a:moveTo>
                    <a:cubicBezTo>
                      <a:pt x="26" y="1"/>
                      <a:pt x="18" y="4"/>
                      <a:pt x="12" y="9"/>
                    </a:cubicBezTo>
                    <a:cubicBezTo>
                      <a:pt x="0" y="32"/>
                      <a:pt x="12" y="44"/>
                      <a:pt x="23" y="55"/>
                    </a:cubicBezTo>
                    <a:cubicBezTo>
                      <a:pt x="263" y="226"/>
                      <a:pt x="377" y="523"/>
                      <a:pt x="343" y="808"/>
                    </a:cubicBezTo>
                    <a:cubicBezTo>
                      <a:pt x="343" y="831"/>
                      <a:pt x="354" y="842"/>
                      <a:pt x="366" y="842"/>
                    </a:cubicBezTo>
                    <a:cubicBezTo>
                      <a:pt x="389" y="842"/>
                      <a:pt x="400" y="831"/>
                      <a:pt x="400" y="820"/>
                    </a:cubicBezTo>
                    <a:cubicBezTo>
                      <a:pt x="446" y="500"/>
                      <a:pt x="309" y="192"/>
                      <a:pt x="58" y="9"/>
                    </a:cubicBezTo>
                    <a:cubicBezTo>
                      <a:pt x="52" y="4"/>
                      <a:pt x="43" y="1"/>
                      <a:pt x="35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83;p54"/>
              <p:cNvSpPr/>
              <p:nvPr/>
            </p:nvSpPr>
            <p:spPr>
              <a:xfrm>
                <a:off x="2190390" y="4332516"/>
                <a:ext cx="12101" cy="26472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51" extrusionOk="0">
                    <a:moveTo>
                      <a:pt x="34" y="1"/>
                    </a:moveTo>
                    <a:cubicBezTo>
                      <a:pt x="23" y="1"/>
                      <a:pt x="12" y="9"/>
                      <a:pt x="12" y="17"/>
                    </a:cubicBezTo>
                    <a:cubicBezTo>
                      <a:pt x="0" y="28"/>
                      <a:pt x="0" y="51"/>
                      <a:pt x="12" y="63"/>
                    </a:cubicBezTo>
                    <a:cubicBezTo>
                      <a:pt x="23" y="63"/>
                      <a:pt x="331" y="268"/>
                      <a:pt x="331" y="816"/>
                    </a:cubicBezTo>
                    <a:cubicBezTo>
                      <a:pt x="331" y="839"/>
                      <a:pt x="343" y="850"/>
                      <a:pt x="354" y="850"/>
                    </a:cubicBezTo>
                    <a:cubicBezTo>
                      <a:pt x="377" y="850"/>
                      <a:pt x="388" y="839"/>
                      <a:pt x="388" y="816"/>
                    </a:cubicBezTo>
                    <a:cubicBezTo>
                      <a:pt x="388" y="234"/>
                      <a:pt x="69" y="17"/>
                      <a:pt x="46" y="6"/>
                    </a:cubicBezTo>
                    <a:cubicBezTo>
                      <a:pt x="42" y="2"/>
                      <a:pt x="38" y="1"/>
                      <a:pt x="34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84;p54"/>
              <p:cNvSpPr/>
              <p:nvPr/>
            </p:nvSpPr>
            <p:spPr>
              <a:xfrm>
                <a:off x="2189675" y="4317304"/>
                <a:ext cx="13501" cy="22864"/>
              </a:xfrm>
              <a:custGeom>
                <a:avLst/>
                <a:gdLst/>
                <a:ahLst/>
                <a:cxnLst/>
                <a:rect l="l" t="t" r="r" b="b"/>
                <a:pathLst>
                  <a:path w="434" h="735" extrusionOk="0">
                    <a:moveTo>
                      <a:pt x="229" y="61"/>
                    </a:moveTo>
                    <a:cubicBezTo>
                      <a:pt x="240" y="61"/>
                      <a:pt x="263" y="72"/>
                      <a:pt x="274" y="84"/>
                    </a:cubicBezTo>
                    <a:cubicBezTo>
                      <a:pt x="343" y="186"/>
                      <a:pt x="274" y="449"/>
                      <a:pt x="217" y="609"/>
                    </a:cubicBezTo>
                    <a:cubicBezTo>
                      <a:pt x="160" y="460"/>
                      <a:pt x="92" y="186"/>
                      <a:pt x="149" y="95"/>
                    </a:cubicBezTo>
                    <a:cubicBezTo>
                      <a:pt x="160" y="72"/>
                      <a:pt x="194" y="61"/>
                      <a:pt x="217" y="61"/>
                    </a:cubicBezTo>
                    <a:close/>
                    <a:moveTo>
                      <a:pt x="241" y="1"/>
                    </a:moveTo>
                    <a:cubicBezTo>
                      <a:pt x="233" y="1"/>
                      <a:pt x="225" y="2"/>
                      <a:pt x="217" y="4"/>
                    </a:cubicBezTo>
                    <a:cubicBezTo>
                      <a:pt x="172" y="4"/>
                      <a:pt x="126" y="27"/>
                      <a:pt x="103" y="61"/>
                    </a:cubicBezTo>
                    <a:cubicBezTo>
                      <a:pt x="0" y="221"/>
                      <a:pt x="172" y="666"/>
                      <a:pt x="194" y="711"/>
                    </a:cubicBezTo>
                    <a:cubicBezTo>
                      <a:pt x="194" y="723"/>
                      <a:pt x="206" y="734"/>
                      <a:pt x="217" y="734"/>
                    </a:cubicBezTo>
                    <a:cubicBezTo>
                      <a:pt x="229" y="723"/>
                      <a:pt x="240" y="723"/>
                      <a:pt x="251" y="711"/>
                    </a:cubicBezTo>
                    <a:cubicBezTo>
                      <a:pt x="263" y="654"/>
                      <a:pt x="434" y="209"/>
                      <a:pt x="331" y="49"/>
                    </a:cubicBezTo>
                    <a:cubicBezTo>
                      <a:pt x="313" y="21"/>
                      <a:pt x="278" y="1"/>
                      <a:pt x="241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85;p54"/>
              <p:cNvSpPr/>
              <p:nvPr/>
            </p:nvSpPr>
            <p:spPr>
              <a:xfrm>
                <a:off x="2195337" y="4326948"/>
                <a:ext cx="19940" cy="1356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436" extrusionOk="0">
                    <a:moveTo>
                      <a:pt x="503" y="59"/>
                    </a:moveTo>
                    <a:cubicBezTo>
                      <a:pt x="560" y="70"/>
                      <a:pt x="594" y="139"/>
                      <a:pt x="572" y="196"/>
                    </a:cubicBezTo>
                    <a:cubicBezTo>
                      <a:pt x="514" y="287"/>
                      <a:pt x="263" y="344"/>
                      <a:pt x="104" y="356"/>
                    </a:cubicBezTo>
                    <a:cubicBezTo>
                      <a:pt x="206" y="242"/>
                      <a:pt x="389" y="59"/>
                      <a:pt x="492" y="59"/>
                    </a:cubicBezTo>
                    <a:close/>
                    <a:moveTo>
                      <a:pt x="486" y="1"/>
                    </a:moveTo>
                    <a:cubicBezTo>
                      <a:pt x="303" y="1"/>
                      <a:pt x="34" y="334"/>
                      <a:pt x="12" y="379"/>
                    </a:cubicBezTo>
                    <a:cubicBezTo>
                      <a:pt x="1" y="390"/>
                      <a:pt x="1" y="401"/>
                      <a:pt x="12" y="413"/>
                    </a:cubicBezTo>
                    <a:cubicBezTo>
                      <a:pt x="12" y="424"/>
                      <a:pt x="24" y="424"/>
                      <a:pt x="35" y="424"/>
                    </a:cubicBezTo>
                    <a:lnTo>
                      <a:pt x="35" y="436"/>
                    </a:lnTo>
                    <a:cubicBezTo>
                      <a:pt x="81" y="424"/>
                      <a:pt x="526" y="390"/>
                      <a:pt x="617" y="230"/>
                    </a:cubicBezTo>
                    <a:cubicBezTo>
                      <a:pt x="640" y="185"/>
                      <a:pt x="640" y="127"/>
                      <a:pt x="617" y="82"/>
                    </a:cubicBezTo>
                    <a:cubicBezTo>
                      <a:pt x="594" y="36"/>
                      <a:pt x="560" y="13"/>
                      <a:pt x="503" y="2"/>
                    </a:cubicBezTo>
                    <a:cubicBezTo>
                      <a:pt x="497" y="1"/>
                      <a:pt x="492" y="1"/>
                      <a:pt x="486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86;p54"/>
              <p:cNvSpPr/>
              <p:nvPr/>
            </p:nvSpPr>
            <p:spPr>
              <a:xfrm>
                <a:off x="2172970" y="3753661"/>
                <a:ext cx="292566" cy="553247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7785" extrusionOk="0">
                    <a:moveTo>
                      <a:pt x="161" y="0"/>
                    </a:moveTo>
                    <a:lnTo>
                      <a:pt x="161" y="0"/>
                    </a:lnTo>
                    <a:cubicBezTo>
                      <a:pt x="1" y="6551"/>
                      <a:pt x="777" y="17529"/>
                      <a:pt x="777" y="17529"/>
                    </a:cubicBezTo>
                    <a:cubicBezTo>
                      <a:pt x="1066" y="17727"/>
                      <a:pt x="1623" y="17784"/>
                      <a:pt x="2169" y="17784"/>
                    </a:cubicBezTo>
                    <a:cubicBezTo>
                      <a:pt x="2915" y="17784"/>
                      <a:pt x="3641" y="17678"/>
                      <a:pt x="3641" y="17678"/>
                    </a:cubicBezTo>
                    <a:lnTo>
                      <a:pt x="4760" y="3858"/>
                    </a:lnTo>
                    <a:lnTo>
                      <a:pt x="5467" y="17655"/>
                    </a:lnTo>
                    <a:cubicBezTo>
                      <a:pt x="5952" y="17735"/>
                      <a:pt x="6446" y="17775"/>
                      <a:pt x="6940" y="17775"/>
                    </a:cubicBezTo>
                    <a:cubicBezTo>
                      <a:pt x="7433" y="17775"/>
                      <a:pt x="7927" y="17735"/>
                      <a:pt x="8412" y="17655"/>
                    </a:cubicBezTo>
                    <a:lnTo>
                      <a:pt x="9405" y="10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87;p54"/>
              <p:cNvSpPr/>
              <p:nvPr/>
            </p:nvSpPr>
            <p:spPr>
              <a:xfrm>
                <a:off x="2267787" y="3865121"/>
                <a:ext cx="104739" cy="19193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617" extrusionOk="0">
                    <a:moveTo>
                      <a:pt x="3332" y="1"/>
                    </a:moveTo>
                    <a:cubicBezTo>
                      <a:pt x="3310" y="12"/>
                      <a:pt x="1381" y="480"/>
                      <a:pt x="23" y="549"/>
                    </a:cubicBezTo>
                    <a:cubicBezTo>
                      <a:pt x="11" y="560"/>
                      <a:pt x="0" y="571"/>
                      <a:pt x="0" y="583"/>
                    </a:cubicBezTo>
                    <a:cubicBezTo>
                      <a:pt x="0" y="606"/>
                      <a:pt x="11" y="617"/>
                      <a:pt x="34" y="617"/>
                    </a:cubicBezTo>
                    <a:cubicBezTo>
                      <a:pt x="1392" y="537"/>
                      <a:pt x="3321" y="58"/>
                      <a:pt x="3344" y="58"/>
                    </a:cubicBezTo>
                    <a:cubicBezTo>
                      <a:pt x="3355" y="58"/>
                      <a:pt x="3367" y="35"/>
                      <a:pt x="3367" y="24"/>
                    </a:cubicBezTo>
                    <a:cubicBezTo>
                      <a:pt x="3367" y="12"/>
                      <a:pt x="3344" y="1"/>
                      <a:pt x="3332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88;p54"/>
              <p:cNvSpPr/>
              <p:nvPr/>
            </p:nvSpPr>
            <p:spPr>
              <a:xfrm>
                <a:off x="2191448" y="3792266"/>
                <a:ext cx="19193" cy="50456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220" extrusionOk="0">
                    <a:moveTo>
                      <a:pt x="29" y="0"/>
                    </a:moveTo>
                    <a:cubicBezTo>
                      <a:pt x="15" y="0"/>
                      <a:pt x="0" y="9"/>
                      <a:pt x="0" y="26"/>
                    </a:cubicBezTo>
                    <a:cubicBezTo>
                      <a:pt x="480" y="15558"/>
                      <a:pt x="560" y="16174"/>
                      <a:pt x="560" y="16197"/>
                    </a:cubicBezTo>
                    <a:cubicBezTo>
                      <a:pt x="560" y="16208"/>
                      <a:pt x="571" y="16220"/>
                      <a:pt x="594" y="16220"/>
                    </a:cubicBezTo>
                    <a:cubicBezTo>
                      <a:pt x="605" y="16220"/>
                      <a:pt x="617" y="16208"/>
                      <a:pt x="617" y="16186"/>
                    </a:cubicBezTo>
                    <a:cubicBezTo>
                      <a:pt x="617" y="16163"/>
                      <a:pt x="537" y="15455"/>
                      <a:pt x="57" y="26"/>
                    </a:cubicBezTo>
                    <a:cubicBezTo>
                      <a:pt x="57" y="9"/>
                      <a:pt x="43" y="0"/>
                      <a:pt x="29" y="0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89;p54"/>
              <p:cNvSpPr/>
              <p:nvPr/>
            </p:nvSpPr>
            <p:spPr>
              <a:xfrm>
                <a:off x="2339833" y="3873644"/>
                <a:ext cx="16736" cy="4253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3673" extrusionOk="0">
                    <a:moveTo>
                      <a:pt x="35" y="1"/>
                    </a:moveTo>
                    <a:cubicBezTo>
                      <a:pt x="12" y="1"/>
                      <a:pt x="1" y="12"/>
                      <a:pt x="1" y="35"/>
                    </a:cubicBezTo>
                    <a:lnTo>
                      <a:pt x="469" y="13638"/>
                    </a:lnTo>
                    <a:cubicBezTo>
                      <a:pt x="469" y="13661"/>
                      <a:pt x="480" y="13672"/>
                      <a:pt x="503" y="13672"/>
                    </a:cubicBezTo>
                    <a:cubicBezTo>
                      <a:pt x="514" y="13672"/>
                      <a:pt x="537" y="13650"/>
                      <a:pt x="526" y="13638"/>
                    </a:cubicBezTo>
                    <a:lnTo>
                      <a:pt x="58" y="35"/>
                    </a:lnTo>
                    <a:cubicBezTo>
                      <a:pt x="58" y="12"/>
                      <a:pt x="46" y="1"/>
                      <a:pt x="35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90;p54"/>
              <p:cNvSpPr/>
              <p:nvPr/>
            </p:nvSpPr>
            <p:spPr>
              <a:xfrm>
                <a:off x="2328479" y="3782063"/>
                <a:ext cx="1804" cy="7384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374" extrusionOk="0">
                    <a:moveTo>
                      <a:pt x="23" y="0"/>
                    </a:moveTo>
                    <a:cubicBezTo>
                      <a:pt x="12" y="0"/>
                      <a:pt x="1" y="12"/>
                      <a:pt x="1" y="35"/>
                    </a:cubicBezTo>
                    <a:lnTo>
                      <a:pt x="1" y="2351"/>
                    </a:lnTo>
                    <a:cubicBezTo>
                      <a:pt x="1" y="2363"/>
                      <a:pt x="12" y="2374"/>
                      <a:pt x="23" y="2374"/>
                    </a:cubicBezTo>
                    <a:cubicBezTo>
                      <a:pt x="46" y="2374"/>
                      <a:pt x="58" y="2363"/>
                      <a:pt x="58" y="2351"/>
                    </a:cubicBezTo>
                    <a:lnTo>
                      <a:pt x="58" y="35"/>
                    </a:lnTo>
                    <a:cubicBezTo>
                      <a:pt x="58" y="12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91;p54"/>
              <p:cNvSpPr/>
              <p:nvPr/>
            </p:nvSpPr>
            <p:spPr>
              <a:xfrm>
                <a:off x="2195337" y="3751515"/>
                <a:ext cx="39818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425" extrusionOk="0">
                    <a:moveTo>
                      <a:pt x="1154" y="1"/>
                    </a:moveTo>
                    <a:cubicBezTo>
                      <a:pt x="1142" y="1"/>
                      <a:pt x="1131" y="12"/>
                      <a:pt x="1131" y="35"/>
                    </a:cubicBezTo>
                    <a:cubicBezTo>
                      <a:pt x="1222" y="1256"/>
                      <a:pt x="823" y="2466"/>
                      <a:pt x="12" y="3379"/>
                    </a:cubicBezTo>
                    <a:cubicBezTo>
                      <a:pt x="1" y="3390"/>
                      <a:pt x="1" y="3413"/>
                      <a:pt x="12" y="3424"/>
                    </a:cubicBezTo>
                    <a:lnTo>
                      <a:pt x="24" y="3424"/>
                    </a:lnTo>
                    <a:cubicBezTo>
                      <a:pt x="35" y="3424"/>
                      <a:pt x="47" y="3413"/>
                      <a:pt x="47" y="3413"/>
                    </a:cubicBezTo>
                    <a:cubicBezTo>
                      <a:pt x="868" y="2477"/>
                      <a:pt x="1279" y="1256"/>
                      <a:pt x="1188" y="24"/>
                    </a:cubicBezTo>
                    <a:cubicBezTo>
                      <a:pt x="1188" y="12"/>
                      <a:pt x="1176" y="1"/>
                      <a:pt x="1154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92;p54"/>
              <p:cNvSpPr/>
              <p:nvPr/>
            </p:nvSpPr>
            <p:spPr>
              <a:xfrm>
                <a:off x="2419003" y="3759541"/>
                <a:ext cx="39071" cy="88936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2859" extrusionOk="0">
                    <a:moveTo>
                      <a:pt x="122" y="1"/>
                    </a:moveTo>
                    <a:cubicBezTo>
                      <a:pt x="109" y="1"/>
                      <a:pt x="103" y="11"/>
                      <a:pt x="103" y="28"/>
                    </a:cubicBezTo>
                    <a:cubicBezTo>
                      <a:pt x="46" y="450"/>
                      <a:pt x="1" y="1101"/>
                      <a:pt x="172" y="1671"/>
                    </a:cubicBezTo>
                    <a:cubicBezTo>
                      <a:pt x="354" y="2254"/>
                      <a:pt x="742" y="2699"/>
                      <a:pt x="1210" y="2858"/>
                    </a:cubicBezTo>
                    <a:cubicBezTo>
                      <a:pt x="1245" y="2858"/>
                      <a:pt x="1256" y="2813"/>
                      <a:pt x="1222" y="2801"/>
                    </a:cubicBezTo>
                    <a:cubicBezTo>
                      <a:pt x="777" y="2653"/>
                      <a:pt x="411" y="2231"/>
                      <a:pt x="229" y="1660"/>
                    </a:cubicBezTo>
                    <a:cubicBezTo>
                      <a:pt x="58" y="1078"/>
                      <a:pt x="103" y="450"/>
                      <a:pt x="160" y="40"/>
                    </a:cubicBezTo>
                    <a:cubicBezTo>
                      <a:pt x="160" y="17"/>
                      <a:pt x="149" y="5"/>
                      <a:pt x="138" y="5"/>
                    </a:cubicBezTo>
                    <a:cubicBezTo>
                      <a:pt x="131" y="2"/>
                      <a:pt x="126" y="1"/>
                      <a:pt x="122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93;p54"/>
              <p:cNvSpPr/>
              <p:nvPr/>
            </p:nvSpPr>
            <p:spPr>
              <a:xfrm>
                <a:off x="2310374" y="3766447"/>
                <a:ext cx="20251" cy="85919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762" extrusionOk="0">
                    <a:moveTo>
                      <a:pt x="35" y="0"/>
                    </a:moveTo>
                    <a:cubicBezTo>
                      <a:pt x="12" y="0"/>
                      <a:pt x="0" y="12"/>
                      <a:pt x="0" y="23"/>
                    </a:cubicBezTo>
                    <a:cubicBezTo>
                      <a:pt x="0" y="34"/>
                      <a:pt x="23" y="1119"/>
                      <a:pt x="115" y="1929"/>
                    </a:cubicBezTo>
                    <a:cubicBezTo>
                      <a:pt x="206" y="2750"/>
                      <a:pt x="594" y="2762"/>
                      <a:pt x="605" y="2762"/>
                    </a:cubicBezTo>
                    <a:cubicBezTo>
                      <a:pt x="651" y="2762"/>
                      <a:pt x="651" y="2705"/>
                      <a:pt x="605" y="2705"/>
                    </a:cubicBezTo>
                    <a:cubicBezTo>
                      <a:pt x="605" y="2705"/>
                      <a:pt x="263" y="2682"/>
                      <a:pt x="172" y="1917"/>
                    </a:cubicBezTo>
                    <a:cubicBezTo>
                      <a:pt x="80" y="1119"/>
                      <a:pt x="58" y="34"/>
                      <a:pt x="58" y="23"/>
                    </a:cubicBezTo>
                    <a:cubicBezTo>
                      <a:pt x="58" y="12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94;p54"/>
              <p:cNvSpPr/>
              <p:nvPr/>
            </p:nvSpPr>
            <p:spPr>
              <a:xfrm>
                <a:off x="2469429" y="4341195"/>
                <a:ext cx="42617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142" extrusionOk="0">
                    <a:moveTo>
                      <a:pt x="206" y="0"/>
                    </a:moveTo>
                    <a:cubicBezTo>
                      <a:pt x="46" y="354"/>
                      <a:pt x="0" y="754"/>
                      <a:pt x="91" y="1142"/>
                    </a:cubicBezTo>
                    <a:cubicBezTo>
                      <a:pt x="1324" y="982"/>
                      <a:pt x="1370" y="856"/>
                      <a:pt x="1370" y="856"/>
                    </a:cubicBezTo>
                    <a:cubicBezTo>
                      <a:pt x="1370" y="856"/>
                      <a:pt x="1096" y="423"/>
                      <a:pt x="2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95;p54"/>
              <p:cNvSpPr/>
              <p:nvPr/>
            </p:nvSpPr>
            <p:spPr>
              <a:xfrm>
                <a:off x="2355107" y="4326979"/>
                <a:ext cx="120728" cy="53660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1725" extrusionOk="0">
                    <a:moveTo>
                      <a:pt x="2682" y="1"/>
                    </a:moveTo>
                    <a:cubicBezTo>
                      <a:pt x="2682" y="1"/>
                      <a:pt x="2005" y="387"/>
                      <a:pt x="1199" y="387"/>
                    </a:cubicBezTo>
                    <a:cubicBezTo>
                      <a:pt x="854" y="387"/>
                      <a:pt x="486" y="317"/>
                      <a:pt x="137" y="115"/>
                    </a:cubicBezTo>
                    <a:cubicBezTo>
                      <a:pt x="46" y="469"/>
                      <a:pt x="0" y="834"/>
                      <a:pt x="12" y="1199"/>
                    </a:cubicBezTo>
                    <a:cubicBezTo>
                      <a:pt x="12" y="1199"/>
                      <a:pt x="91" y="1725"/>
                      <a:pt x="1744" y="1725"/>
                    </a:cubicBezTo>
                    <a:cubicBezTo>
                      <a:pt x="1978" y="1725"/>
                      <a:pt x="2244" y="1714"/>
                      <a:pt x="2545" y="1690"/>
                    </a:cubicBezTo>
                    <a:cubicBezTo>
                      <a:pt x="3047" y="1656"/>
                      <a:pt x="3435" y="1621"/>
                      <a:pt x="3766" y="1587"/>
                    </a:cubicBezTo>
                    <a:cubicBezTo>
                      <a:pt x="3687" y="1199"/>
                      <a:pt x="3721" y="811"/>
                      <a:pt x="3881" y="457"/>
                    </a:cubicBezTo>
                    <a:cubicBezTo>
                      <a:pt x="3493" y="275"/>
                      <a:pt x="3093" y="115"/>
                      <a:pt x="2682" y="1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96;p54"/>
              <p:cNvSpPr/>
              <p:nvPr/>
            </p:nvSpPr>
            <p:spPr>
              <a:xfrm>
                <a:off x="2355450" y="4364277"/>
                <a:ext cx="157653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5068" h="66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" y="137"/>
                      <a:pt x="24" y="274"/>
                      <a:pt x="46" y="411"/>
                    </a:cubicBezTo>
                    <a:cubicBezTo>
                      <a:pt x="46" y="411"/>
                      <a:pt x="754" y="662"/>
                      <a:pt x="2660" y="662"/>
                    </a:cubicBezTo>
                    <a:cubicBezTo>
                      <a:pt x="4794" y="662"/>
                      <a:pt x="5068" y="377"/>
                      <a:pt x="5068" y="377"/>
                    </a:cubicBezTo>
                    <a:cubicBezTo>
                      <a:pt x="5068" y="286"/>
                      <a:pt x="5056" y="194"/>
                      <a:pt x="5034" y="114"/>
                    </a:cubicBezTo>
                    <a:cubicBezTo>
                      <a:pt x="4281" y="269"/>
                      <a:pt x="3518" y="347"/>
                      <a:pt x="2755" y="347"/>
                    </a:cubicBezTo>
                    <a:cubicBezTo>
                      <a:pt x="1828" y="347"/>
                      <a:pt x="902" y="23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97;p54"/>
              <p:cNvSpPr/>
              <p:nvPr/>
            </p:nvSpPr>
            <p:spPr>
              <a:xfrm>
                <a:off x="2447405" y="4333231"/>
                <a:ext cx="13532" cy="2644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850" extrusionOk="0">
                    <a:moveTo>
                      <a:pt x="401" y="1"/>
                    </a:moveTo>
                    <a:cubicBezTo>
                      <a:pt x="396" y="1"/>
                      <a:pt x="392" y="2"/>
                      <a:pt x="389" y="5"/>
                    </a:cubicBezTo>
                    <a:cubicBezTo>
                      <a:pt x="138" y="199"/>
                      <a:pt x="1" y="507"/>
                      <a:pt x="46" y="816"/>
                    </a:cubicBezTo>
                    <a:cubicBezTo>
                      <a:pt x="46" y="838"/>
                      <a:pt x="58" y="850"/>
                      <a:pt x="69" y="850"/>
                    </a:cubicBezTo>
                    <a:lnTo>
                      <a:pt x="80" y="850"/>
                    </a:lnTo>
                    <a:cubicBezTo>
                      <a:pt x="92" y="850"/>
                      <a:pt x="103" y="827"/>
                      <a:pt x="103" y="816"/>
                    </a:cubicBezTo>
                    <a:cubicBezTo>
                      <a:pt x="58" y="519"/>
                      <a:pt x="183" y="234"/>
                      <a:pt x="423" y="62"/>
                    </a:cubicBezTo>
                    <a:cubicBezTo>
                      <a:pt x="434" y="51"/>
                      <a:pt x="434" y="28"/>
                      <a:pt x="434" y="17"/>
                    </a:cubicBezTo>
                    <a:cubicBezTo>
                      <a:pt x="426" y="9"/>
                      <a:pt x="412" y="1"/>
                      <a:pt x="401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98;p54"/>
              <p:cNvSpPr/>
              <p:nvPr/>
            </p:nvSpPr>
            <p:spPr>
              <a:xfrm>
                <a:off x="2435677" y="4328534"/>
                <a:ext cx="12101" cy="2653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53" extrusionOk="0">
                    <a:moveTo>
                      <a:pt x="350" y="0"/>
                    </a:moveTo>
                    <a:cubicBezTo>
                      <a:pt x="343" y="0"/>
                      <a:pt x="337" y="3"/>
                      <a:pt x="332" y="8"/>
                    </a:cubicBezTo>
                    <a:cubicBezTo>
                      <a:pt x="321" y="19"/>
                      <a:pt x="1" y="225"/>
                      <a:pt x="1" y="818"/>
                    </a:cubicBezTo>
                    <a:cubicBezTo>
                      <a:pt x="1" y="830"/>
                      <a:pt x="12" y="852"/>
                      <a:pt x="35" y="852"/>
                    </a:cubicBezTo>
                    <a:cubicBezTo>
                      <a:pt x="47" y="841"/>
                      <a:pt x="58" y="830"/>
                      <a:pt x="58" y="818"/>
                    </a:cubicBezTo>
                    <a:cubicBezTo>
                      <a:pt x="58" y="270"/>
                      <a:pt x="366" y="54"/>
                      <a:pt x="366" y="54"/>
                    </a:cubicBezTo>
                    <a:cubicBezTo>
                      <a:pt x="378" y="54"/>
                      <a:pt x="389" y="31"/>
                      <a:pt x="378" y="19"/>
                    </a:cubicBezTo>
                    <a:cubicBezTo>
                      <a:pt x="371" y="6"/>
                      <a:pt x="360" y="0"/>
                      <a:pt x="350" y="0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99;p54"/>
              <p:cNvSpPr/>
              <p:nvPr/>
            </p:nvSpPr>
            <p:spPr>
              <a:xfrm>
                <a:off x="2434620" y="4313136"/>
                <a:ext cx="13874" cy="22771"/>
              </a:xfrm>
              <a:custGeom>
                <a:avLst/>
                <a:gdLst/>
                <a:ahLst/>
                <a:cxnLst/>
                <a:rect l="l" t="t" r="r" b="b"/>
                <a:pathLst>
                  <a:path w="446" h="732" extrusionOk="0">
                    <a:moveTo>
                      <a:pt x="211" y="65"/>
                    </a:moveTo>
                    <a:cubicBezTo>
                      <a:pt x="217" y="65"/>
                      <a:pt x="223" y="66"/>
                      <a:pt x="229" y="69"/>
                    </a:cubicBezTo>
                    <a:cubicBezTo>
                      <a:pt x="233" y="67"/>
                      <a:pt x="237" y="66"/>
                      <a:pt x="242" y="66"/>
                    </a:cubicBezTo>
                    <a:cubicBezTo>
                      <a:pt x="260" y="66"/>
                      <a:pt x="279" y="85"/>
                      <a:pt x="297" y="104"/>
                    </a:cubicBezTo>
                    <a:cubicBezTo>
                      <a:pt x="355" y="195"/>
                      <a:pt x="286" y="457"/>
                      <a:pt x="229" y="617"/>
                    </a:cubicBezTo>
                    <a:cubicBezTo>
                      <a:pt x="172" y="457"/>
                      <a:pt x="103" y="183"/>
                      <a:pt x="172" y="92"/>
                    </a:cubicBezTo>
                    <a:cubicBezTo>
                      <a:pt x="180" y="75"/>
                      <a:pt x="195" y="65"/>
                      <a:pt x="211" y="65"/>
                    </a:cubicBezTo>
                    <a:close/>
                    <a:moveTo>
                      <a:pt x="229" y="1"/>
                    </a:moveTo>
                    <a:cubicBezTo>
                      <a:pt x="183" y="1"/>
                      <a:pt x="138" y="24"/>
                      <a:pt x="115" y="58"/>
                    </a:cubicBezTo>
                    <a:cubicBezTo>
                      <a:pt x="1" y="206"/>
                      <a:pt x="172" y="663"/>
                      <a:pt x="195" y="708"/>
                    </a:cubicBezTo>
                    <a:cubicBezTo>
                      <a:pt x="195" y="720"/>
                      <a:pt x="206" y="731"/>
                      <a:pt x="229" y="731"/>
                    </a:cubicBezTo>
                    <a:cubicBezTo>
                      <a:pt x="240" y="731"/>
                      <a:pt x="252" y="720"/>
                      <a:pt x="252" y="708"/>
                    </a:cubicBezTo>
                    <a:cubicBezTo>
                      <a:pt x="275" y="663"/>
                      <a:pt x="446" y="229"/>
                      <a:pt x="343" y="69"/>
                    </a:cubicBezTo>
                    <a:cubicBezTo>
                      <a:pt x="309" y="24"/>
                      <a:pt x="275" y="1"/>
                      <a:pt x="229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300;p54"/>
              <p:cNvSpPr/>
              <p:nvPr/>
            </p:nvSpPr>
            <p:spPr>
              <a:xfrm>
                <a:off x="2422550" y="4322717"/>
                <a:ext cx="19909" cy="1353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35" extrusionOk="0">
                    <a:moveTo>
                      <a:pt x="149" y="69"/>
                    </a:moveTo>
                    <a:cubicBezTo>
                      <a:pt x="263" y="69"/>
                      <a:pt x="446" y="252"/>
                      <a:pt x="549" y="366"/>
                    </a:cubicBezTo>
                    <a:cubicBezTo>
                      <a:pt x="389" y="343"/>
                      <a:pt x="138" y="298"/>
                      <a:pt x="81" y="195"/>
                    </a:cubicBezTo>
                    <a:cubicBezTo>
                      <a:pt x="69" y="172"/>
                      <a:pt x="69" y="138"/>
                      <a:pt x="81" y="115"/>
                    </a:cubicBezTo>
                    <a:cubicBezTo>
                      <a:pt x="92" y="92"/>
                      <a:pt x="115" y="69"/>
                      <a:pt x="138" y="69"/>
                    </a:cubicBezTo>
                    <a:close/>
                    <a:moveTo>
                      <a:pt x="138" y="1"/>
                    </a:moveTo>
                    <a:cubicBezTo>
                      <a:pt x="92" y="12"/>
                      <a:pt x="46" y="35"/>
                      <a:pt x="24" y="81"/>
                    </a:cubicBezTo>
                    <a:cubicBezTo>
                      <a:pt x="1" y="127"/>
                      <a:pt x="1" y="184"/>
                      <a:pt x="24" y="229"/>
                    </a:cubicBezTo>
                    <a:cubicBezTo>
                      <a:pt x="115" y="389"/>
                      <a:pt x="560" y="435"/>
                      <a:pt x="617" y="435"/>
                    </a:cubicBezTo>
                    <a:cubicBezTo>
                      <a:pt x="617" y="435"/>
                      <a:pt x="628" y="423"/>
                      <a:pt x="640" y="412"/>
                    </a:cubicBezTo>
                    <a:cubicBezTo>
                      <a:pt x="640" y="400"/>
                      <a:pt x="640" y="389"/>
                      <a:pt x="640" y="378"/>
                    </a:cubicBezTo>
                    <a:cubicBezTo>
                      <a:pt x="606" y="343"/>
                      <a:pt x="332" y="1"/>
                      <a:pt x="149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01;p54"/>
              <p:cNvSpPr/>
              <p:nvPr/>
            </p:nvSpPr>
            <p:spPr>
              <a:xfrm>
                <a:off x="2475713" y="3368111"/>
                <a:ext cx="101659" cy="142068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4567" extrusionOk="0">
                    <a:moveTo>
                      <a:pt x="985" y="1"/>
                    </a:moveTo>
                    <a:lnTo>
                      <a:pt x="780" y="195"/>
                    </a:lnTo>
                    <a:cubicBezTo>
                      <a:pt x="1" y="973"/>
                      <a:pt x="1053" y="4566"/>
                      <a:pt x="1986" y="4566"/>
                    </a:cubicBezTo>
                    <a:cubicBezTo>
                      <a:pt x="2092" y="4566"/>
                      <a:pt x="2197" y="4520"/>
                      <a:pt x="2297" y="4417"/>
                    </a:cubicBezTo>
                    <a:cubicBezTo>
                      <a:pt x="3267" y="3424"/>
                      <a:pt x="985" y="1"/>
                      <a:pt x="985" y="1"/>
                    </a:cubicBezTo>
                    <a:close/>
                  </a:path>
                </a:pathLst>
              </a:custGeom>
              <a:solidFill>
                <a:srgbClr val="2C60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02;p54"/>
              <p:cNvSpPr/>
              <p:nvPr/>
            </p:nvSpPr>
            <p:spPr>
              <a:xfrm>
                <a:off x="2082819" y="3067609"/>
                <a:ext cx="594309" cy="874027"/>
              </a:xfrm>
              <a:custGeom>
                <a:avLst/>
                <a:gdLst/>
                <a:ahLst/>
                <a:cxnLst/>
                <a:rect l="l" t="t" r="r" b="b"/>
                <a:pathLst>
                  <a:path w="19105" h="28097" extrusionOk="0">
                    <a:moveTo>
                      <a:pt x="17721" y="0"/>
                    </a:moveTo>
                    <a:cubicBezTo>
                      <a:pt x="17382" y="0"/>
                      <a:pt x="17392" y="1535"/>
                      <a:pt x="17392" y="1535"/>
                    </a:cubicBezTo>
                    <a:cubicBezTo>
                      <a:pt x="17392" y="1535"/>
                      <a:pt x="17221" y="211"/>
                      <a:pt x="16925" y="211"/>
                    </a:cubicBezTo>
                    <a:cubicBezTo>
                      <a:pt x="16628" y="211"/>
                      <a:pt x="16890" y="1923"/>
                      <a:pt x="16890" y="1923"/>
                    </a:cubicBezTo>
                    <a:cubicBezTo>
                      <a:pt x="16890" y="1923"/>
                      <a:pt x="16658" y="1450"/>
                      <a:pt x="16467" y="1450"/>
                    </a:cubicBezTo>
                    <a:cubicBezTo>
                      <a:pt x="16427" y="1450"/>
                      <a:pt x="16388" y="1472"/>
                      <a:pt x="16354" y="1524"/>
                    </a:cubicBezTo>
                    <a:cubicBezTo>
                      <a:pt x="16160" y="1821"/>
                      <a:pt x="16788" y="2996"/>
                      <a:pt x="16788" y="2996"/>
                    </a:cubicBezTo>
                    <a:cubicBezTo>
                      <a:pt x="16788" y="2996"/>
                      <a:pt x="16251" y="5507"/>
                      <a:pt x="15475" y="7139"/>
                    </a:cubicBezTo>
                    <a:cubicBezTo>
                      <a:pt x="13432" y="11418"/>
                      <a:pt x="9507" y="11509"/>
                      <a:pt x="9507" y="11509"/>
                    </a:cubicBezTo>
                    <a:lnTo>
                      <a:pt x="9404" y="10060"/>
                    </a:lnTo>
                    <a:lnTo>
                      <a:pt x="6631" y="9980"/>
                    </a:lnTo>
                    <a:lnTo>
                      <a:pt x="6688" y="11567"/>
                    </a:lnTo>
                    <a:lnTo>
                      <a:pt x="5490" y="11703"/>
                    </a:lnTo>
                    <a:cubicBezTo>
                      <a:pt x="5490" y="11703"/>
                      <a:pt x="3949" y="12057"/>
                      <a:pt x="3230" y="12810"/>
                    </a:cubicBezTo>
                    <a:cubicBezTo>
                      <a:pt x="2716" y="13347"/>
                      <a:pt x="1724" y="14568"/>
                      <a:pt x="856" y="18551"/>
                    </a:cubicBezTo>
                    <a:cubicBezTo>
                      <a:pt x="251" y="21278"/>
                      <a:pt x="457" y="25158"/>
                      <a:pt x="457" y="25158"/>
                    </a:cubicBezTo>
                    <a:cubicBezTo>
                      <a:pt x="286" y="25889"/>
                      <a:pt x="0" y="27475"/>
                      <a:pt x="240" y="27555"/>
                    </a:cubicBezTo>
                    <a:cubicBezTo>
                      <a:pt x="250" y="27559"/>
                      <a:pt x="260" y="27560"/>
                      <a:pt x="271" y="27560"/>
                    </a:cubicBezTo>
                    <a:cubicBezTo>
                      <a:pt x="514" y="27560"/>
                      <a:pt x="788" y="26562"/>
                      <a:pt x="788" y="26562"/>
                    </a:cubicBezTo>
                    <a:lnTo>
                      <a:pt x="788" y="26562"/>
                    </a:lnTo>
                    <a:cubicBezTo>
                      <a:pt x="788" y="26562"/>
                      <a:pt x="525" y="27886"/>
                      <a:pt x="765" y="27954"/>
                    </a:cubicBezTo>
                    <a:cubicBezTo>
                      <a:pt x="770" y="27956"/>
                      <a:pt x="775" y="27956"/>
                      <a:pt x="780" y="27956"/>
                    </a:cubicBezTo>
                    <a:cubicBezTo>
                      <a:pt x="1024" y="27956"/>
                      <a:pt x="1221" y="26619"/>
                      <a:pt x="1221" y="26619"/>
                    </a:cubicBezTo>
                    <a:lnTo>
                      <a:pt x="1221" y="26619"/>
                    </a:lnTo>
                    <a:cubicBezTo>
                      <a:pt x="1221" y="26619"/>
                      <a:pt x="1107" y="28023"/>
                      <a:pt x="1335" y="28091"/>
                    </a:cubicBezTo>
                    <a:cubicBezTo>
                      <a:pt x="1348" y="28095"/>
                      <a:pt x="1361" y="28097"/>
                      <a:pt x="1373" y="28097"/>
                    </a:cubicBezTo>
                    <a:cubicBezTo>
                      <a:pt x="1720" y="28097"/>
                      <a:pt x="1678" y="26551"/>
                      <a:pt x="1678" y="26551"/>
                    </a:cubicBezTo>
                    <a:lnTo>
                      <a:pt x="1678" y="26551"/>
                    </a:lnTo>
                    <a:cubicBezTo>
                      <a:pt x="1678" y="26551"/>
                      <a:pt x="1870" y="27863"/>
                      <a:pt x="2165" y="27863"/>
                    </a:cubicBezTo>
                    <a:cubicBezTo>
                      <a:pt x="2166" y="27863"/>
                      <a:pt x="2167" y="27863"/>
                      <a:pt x="2169" y="27863"/>
                    </a:cubicBezTo>
                    <a:cubicBezTo>
                      <a:pt x="2454" y="27863"/>
                      <a:pt x="2180" y="26163"/>
                      <a:pt x="2180" y="26163"/>
                    </a:cubicBezTo>
                    <a:lnTo>
                      <a:pt x="2180" y="26163"/>
                    </a:lnTo>
                    <a:cubicBezTo>
                      <a:pt x="2180" y="26163"/>
                      <a:pt x="2417" y="26629"/>
                      <a:pt x="2603" y="26629"/>
                    </a:cubicBezTo>
                    <a:cubicBezTo>
                      <a:pt x="2645" y="26629"/>
                      <a:pt x="2683" y="26607"/>
                      <a:pt x="2716" y="26551"/>
                    </a:cubicBezTo>
                    <a:cubicBezTo>
                      <a:pt x="2910" y="26254"/>
                      <a:pt x="2248" y="25090"/>
                      <a:pt x="2248" y="25090"/>
                    </a:cubicBezTo>
                    <a:cubicBezTo>
                      <a:pt x="2248" y="25090"/>
                      <a:pt x="2579" y="21769"/>
                      <a:pt x="2796" y="20833"/>
                    </a:cubicBezTo>
                    <a:cubicBezTo>
                      <a:pt x="3002" y="19897"/>
                      <a:pt x="4006" y="17033"/>
                      <a:pt x="4006" y="17033"/>
                    </a:cubicBezTo>
                    <a:lnTo>
                      <a:pt x="4006" y="17033"/>
                    </a:lnTo>
                    <a:lnTo>
                      <a:pt x="3812" y="23287"/>
                    </a:lnTo>
                    <a:cubicBezTo>
                      <a:pt x="5715" y="24056"/>
                      <a:pt x="7323" y="24300"/>
                      <a:pt x="8595" y="24300"/>
                    </a:cubicBezTo>
                    <a:cubicBezTo>
                      <a:pt x="10795" y="24300"/>
                      <a:pt x="11994" y="23572"/>
                      <a:pt x="11994" y="23572"/>
                    </a:cubicBezTo>
                    <a:lnTo>
                      <a:pt x="12017" y="15184"/>
                    </a:lnTo>
                    <a:cubicBezTo>
                      <a:pt x="19104" y="12468"/>
                      <a:pt x="18591" y="3007"/>
                      <a:pt x="18591" y="3007"/>
                    </a:cubicBezTo>
                    <a:cubicBezTo>
                      <a:pt x="18796" y="2460"/>
                      <a:pt x="19093" y="645"/>
                      <a:pt x="18842" y="554"/>
                    </a:cubicBezTo>
                    <a:cubicBezTo>
                      <a:pt x="18832" y="550"/>
                      <a:pt x="18822" y="548"/>
                      <a:pt x="18812" y="548"/>
                    </a:cubicBezTo>
                    <a:cubicBezTo>
                      <a:pt x="18578" y="548"/>
                      <a:pt x="18294" y="1547"/>
                      <a:pt x="18294" y="1547"/>
                    </a:cubicBezTo>
                    <a:cubicBezTo>
                      <a:pt x="18294" y="1547"/>
                      <a:pt x="18579" y="223"/>
                      <a:pt x="18328" y="154"/>
                    </a:cubicBezTo>
                    <a:cubicBezTo>
                      <a:pt x="18322" y="153"/>
                      <a:pt x="18316" y="152"/>
                      <a:pt x="18310" y="152"/>
                    </a:cubicBezTo>
                    <a:cubicBezTo>
                      <a:pt x="18066" y="152"/>
                      <a:pt x="17849" y="1478"/>
                      <a:pt x="17849" y="1478"/>
                    </a:cubicBezTo>
                    <a:cubicBezTo>
                      <a:pt x="17849" y="1478"/>
                      <a:pt x="17986" y="74"/>
                      <a:pt x="17758" y="6"/>
                    </a:cubicBezTo>
                    <a:cubicBezTo>
                      <a:pt x="17745" y="2"/>
                      <a:pt x="17733" y="0"/>
                      <a:pt x="17721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03;p54"/>
              <p:cNvSpPr/>
              <p:nvPr/>
            </p:nvSpPr>
            <p:spPr>
              <a:xfrm>
                <a:off x="2226258" y="3344656"/>
                <a:ext cx="208980" cy="58762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1889" extrusionOk="0">
                    <a:moveTo>
                      <a:pt x="3629" y="0"/>
                    </a:moveTo>
                    <a:cubicBezTo>
                      <a:pt x="3573" y="0"/>
                      <a:pt x="3516" y="1"/>
                      <a:pt x="3458" y="1"/>
                    </a:cubicBezTo>
                    <a:cubicBezTo>
                      <a:pt x="354" y="59"/>
                      <a:pt x="354" y="926"/>
                      <a:pt x="125" y="1337"/>
                    </a:cubicBezTo>
                    <a:cubicBezTo>
                      <a:pt x="1" y="1573"/>
                      <a:pt x="1498" y="1888"/>
                      <a:pt x="3172" y="1888"/>
                    </a:cubicBezTo>
                    <a:cubicBezTo>
                      <a:pt x="4411" y="1888"/>
                      <a:pt x="5747" y="1716"/>
                      <a:pt x="6596" y="1211"/>
                    </a:cubicBezTo>
                    <a:cubicBezTo>
                      <a:pt x="6596" y="1211"/>
                      <a:pt x="6717" y="0"/>
                      <a:pt x="3629" y="0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04;p54"/>
              <p:cNvSpPr/>
              <p:nvPr/>
            </p:nvSpPr>
            <p:spPr>
              <a:xfrm>
                <a:off x="2288723" y="3374146"/>
                <a:ext cx="90212" cy="42804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376" extrusionOk="0">
                    <a:moveTo>
                      <a:pt x="2899" y="1"/>
                    </a:moveTo>
                    <a:lnTo>
                      <a:pt x="2899" y="1"/>
                    </a:lnTo>
                    <a:cubicBezTo>
                      <a:pt x="2297" y="160"/>
                      <a:pt x="1682" y="241"/>
                      <a:pt x="1064" y="241"/>
                    </a:cubicBezTo>
                    <a:cubicBezTo>
                      <a:pt x="710" y="241"/>
                      <a:pt x="354" y="215"/>
                      <a:pt x="0" y="160"/>
                    </a:cubicBezTo>
                    <a:lnTo>
                      <a:pt x="0" y="160"/>
                    </a:lnTo>
                    <a:lnTo>
                      <a:pt x="46" y="1085"/>
                    </a:lnTo>
                    <a:cubicBezTo>
                      <a:pt x="793" y="1278"/>
                      <a:pt x="1554" y="1375"/>
                      <a:pt x="2318" y="1375"/>
                    </a:cubicBezTo>
                    <a:cubicBezTo>
                      <a:pt x="2500" y="1375"/>
                      <a:pt x="2683" y="1370"/>
                      <a:pt x="2865" y="1359"/>
                    </a:cubicBez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05;p54"/>
              <p:cNvSpPr/>
              <p:nvPr/>
            </p:nvSpPr>
            <p:spPr>
              <a:xfrm>
                <a:off x="2286576" y="3346802"/>
                <a:ext cx="93043" cy="34872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1121" extrusionOk="0">
                    <a:moveTo>
                      <a:pt x="1" y="1"/>
                    </a:moveTo>
                    <a:lnTo>
                      <a:pt x="69" y="1039"/>
                    </a:lnTo>
                    <a:cubicBezTo>
                      <a:pt x="423" y="1094"/>
                      <a:pt x="779" y="1120"/>
                      <a:pt x="1133" y="1120"/>
                    </a:cubicBezTo>
                    <a:cubicBezTo>
                      <a:pt x="1751" y="1120"/>
                      <a:pt x="2366" y="1039"/>
                      <a:pt x="2968" y="880"/>
                    </a:cubicBezTo>
                    <a:lnTo>
                      <a:pt x="2991" y="1"/>
                    </a:lnTo>
                    <a:close/>
                  </a:path>
                </a:pathLst>
              </a:custGeom>
              <a:solidFill>
                <a:srgbClr val="ECA3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06;p54"/>
              <p:cNvSpPr/>
              <p:nvPr/>
            </p:nvSpPr>
            <p:spPr>
              <a:xfrm>
                <a:off x="2176298" y="3743054"/>
                <a:ext cx="304760" cy="84923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730" extrusionOk="0">
                    <a:moveTo>
                      <a:pt x="7104" y="1"/>
                    </a:moveTo>
                    <a:cubicBezTo>
                      <a:pt x="4277" y="1"/>
                      <a:pt x="0" y="88"/>
                      <a:pt x="31" y="615"/>
                    </a:cubicBezTo>
                    <a:cubicBezTo>
                      <a:pt x="77" y="1403"/>
                      <a:pt x="65" y="1631"/>
                      <a:pt x="65" y="1631"/>
                    </a:cubicBezTo>
                    <a:cubicBezTo>
                      <a:pt x="1773" y="2455"/>
                      <a:pt x="3477" y="2730"/>
                      <a:pt x="4967" y="2730"/>
                    </a:cubicBezTo>
                    <a:cubicBezTo>
                      <a:pt x="7690" y="2730"/>
                      <a:pt x="9702" y="1812"/>
                      <a:pt x="9731" y="1642"/>
                    </a:cubicBezTo>
                    <a:cubicBezTo>
                      <a:pt x="9797" y="1184"/>
                      <a:pt x="9632" y="14"/>
                      <a:pt x="9548" y="14"/>
                    </a:cubicBezTo>
                    <a:cubicBezTo>
                      <a:pt x="9544" y="14"/>
                      <a:pt x="9541" y="17"/>
                      <a:pt x="9537" y="22"/>
                    </a:cubicBezTo>
                    <a:cubicBezTo>
                      <a:pt x="9537" y="22"/>
                      <a:pt x="8496" y="1"/>
                      <a:pt x="7104" y="1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07;p54"/>
              <p:cNvSpPr/>
              <p:nvPr/>
            </p:nvSpPr>
            <p:spPr>
              <a:xfrm>
                <a:off x="2156296" y="3379776"/>
                <a:ext cx="335868" cy="429937"/>
              </a:xfrm>
              <a:custGeom>
                <a:avLst/>
                <a:gdLst/>
                <a:ahLst/>
                <a:cxnLst/>
                <a:rect l="l" t="t" r="r" b="b"/>
                <a:pathLst>
                  <a:path w="10797" h="13821" extrusionOk="0">
                    <a:moveTo>
                      <a:pt x="7499" y="1"/>
                    </a:moveTo>
                    <a:cubicBezTo>
                      <a:pt x="7420" y="1"/>
                      <a:pt x="7373" y="2"/>
                      <a:pt x="7373" y="2"/>
                    </a:cubicBezTo>
                    <a:cubicBezTo>
                      <a:pt x="7373" y="2"/>
                      <a:pt x="6175" y="1178"/>
                      <a:pt x="5615" y="1269"/>
                    </a:cubicBezTo>
                    <a:cubicBezTo>
                      <a:pt x="5604" y="1271"/>
                      <a:pt x="5592" y="1272"/>
                      <a:pt x="5580" y="1272"/>
                    </a:cubicBezTo>
                    <a:cubicBezTo>
                      <a:pt x="5120" y="1272"/>
                      <a:pt x="3789" y="71"/>
                      <a:pt x="3789" y="71"/>
                    </a:cubicBezTo>
                    <a:lnTo>
                      <a:pt x="2397" y="231"/>
                    </a:lnTo>
                    <a:cubicBezTo>
                      <a:pt x="1975" y="1018"/>
                      <a:pt x="1039" y="4704"/>
                      <a:pt x="1039" y="4704"/>
                    </a:cubicBezTo>
                    <a:cubicBezTo>
                      <a:pt x="1039" y="4704"/>
                      <a:pt x="423" y="7375"/>
                      <a:pt x="206" y="9075"/>
                    </a:cubicBezTo>
                    <a:cubicBezTo>
                      <a:pt x="1" y="10775"/>
                      <a:pt x="195" y="12453"/>
                      <a:pt x="583" y="12647"/>
                    </a:cubicBezTo>
                    <a:cubicBezTo>
                      <a:pt x="2391" y="13525"/>
                      <a:pt x="4029" y="13821"/>
                      <a:pt x="5416" y="13821"/>
                    </a:cubicBezTo>
                    <a:cubicBezTo>
                      <a:pt x="8284" y="13821"/>
                      <a:pt x="10078" y="12556"/>
                      <a:pt x="10078" y="12556"/>
                    </a:cubicBezTo>
                    <a:cubicBezTo>
                      <a:pt x="10078" y="12556"/>
                      <a:pt x="10797" y="12396"/>
                      <a:pt x="10785" y="10376"/>
                    </a:cubicBezTo>
                    <a:cubicBezTo>
                      <a:pt x="10762" y="9132"/>
                      <a:pt x="10545" y="6245"/>
                      <a:pt x="10545" y="6245"/>
                    </a:cubicBezTo>
                    <a:cubicBezTo>
                      <a:pt x="10545" y="6245"/>
                      <a:pt x="9279" y="504"/>
                      <a:pt x="9176" y="379"/>
                    </a:cubicBezTo>
                    <a:cubicBezTo>
                      <a:pt x="8913" y="32"/>
                      <a:pt x="7864" y="1"/>
                      <a:pt x="7499" y="1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08;p54"/>
              <p:cNvSpPr/>
              <p:nvPr/>
            </p:nvSpPr>
            <p:spPr>
              <a:xfrm>
                <a:off x="2588698" y="3164293"/>
                <a:ext cx="85235" cy="43862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1410" extrusionOk="0">
                    <a:moveTo>
                      <a:pt x="371" y="1"/>
                    </a:moveTo>
                    <a:cubicBezTo>
                      <a:pt x="270" y="1"/>
                      <a:pt x="199" y="8"/>
                      <a:pt x="172" y="25"/>
                    </a:cubicBezTo>
                    <a:cubicBezTo>
                      <a:pt x="1" y="139"/>
                      <a:pt x="1" y="881"/>
                      <a:pt x="1" y="881"/>
                    </a:cubicBezTo>
                    <a:cubicBezTo>
                      <a:pt x="1" y="881"/>
                      <a:pt x="1790" y="1409"/>
                      <a:pt x="2341" y="1409"/>
                    </a:cubicBezTo>
                    <a:cubicBezTo>
                      <a:pt x="2442" y="1409"/>
                      <a:pt x="2502" y="1391"/>
                      <a:pt x="2500" y="1349"/>
                    </a:cubicBezTo>
                    <a:cubicBezTo>
                      <a:pt x="2489" y="1063"/>
                      <a:pt x="2740" y="687"/>
                      <a:pt x="2660" y="481"/>
                    </a:cubicBezTo>
                    <a:cubicBezTo>
                      <a:pt x="2582" y="258"/>
                      <a:pt x="960" y="1"/>
                      <a:pt x="371" y="1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09;p54"/>
              <p:cNvSpPr/>
              <p:nvPr/>
            </p:nvSpPr>
            <p:spPr>
              <a:xfrm>
                <a:off x="2427185" y="3191978"/>
                <a:ext cx="260245" cy="382062"/>
              </a:xfrm>
              <a:custGeom>
                <a:avLst/>
                <a:gdLst/>
                <a:ahLst/>
                <a:cxnLst/>
                <a:rect l="l" t="t" r="r" b="b"/>
                <a:pathLst>
                  <a:path w="8366" h="12282" extrusionOk="0">
                    <a:moveTo>
                      <a:pt x="5354" y="0"/>
                    </a:moveTo>
                    <a:cubicBezTo>
                      <a:pt x="5252" y="0"/>
                      <a:pt x="5193" y="2"/>
                      <a:pt x="5193" y="2"/>
                    </a:cubicBezTo>
                    <a:cubicBezTo>
                      <a:pt x="3401" y="5755"/>
                      <a:pt x="911" y="6190"/>
                      <a:pt x="198" y="6190"/>
                    </a:cubicBezTo>
                    <a:cubicBezTo>
                      <a:pt x="71" y="6190"/>
                      <a:pt x="0" y="6176"/>
                      <a:pt x="0" y="6176"/>
                    </a:cubicBezTo>
                    <a:lnTo>
                      <a:pt x="0" y="6176"/>
                    </a:lnTo>
                    <a:lnTo>
                      <a:pt x="1837" y="12282"/>
                    </a:lnTo>
                    <a:cubicBezTo>
                      <a:pt x="1837" y="12282"/>
                      <a:pt x="3492" y="11517"/>
                      <a:pt x="5775" y="8413"/>
                    </a:cubicBezTo>
                    <a:cubicBezTo>
                      <a:pt x="6984" y="6770"/>
                      <a:pt x="8365" y="949"/>
                      <a:pt x="7692" y="459"/>
                    </a:cubicBezTo>
                    <a:cubicBezTo>
                      <a:pt x="7122" y="39"/>
                      <a:pt x="5812" y="0"/>
                      <a:pt x="5354" y="0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10;p54"/>
              <p:cNvSpPr/>
              <p:nvPr/>
            </p:nvSpPr>
            <p:spPr>
              <a:xfrm>
                <a:off x="2079957" y="3796248"/>
                <a:ext cx="84177" cy="4887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1571" extrusionOk="0">
                    <a:moveTo>
                      <a:pt x="2626" y="1"/>
                    </a:moveTo>
                    <a:lnTo>
                      <a:pt x="2626" y="1"/>
                    </a:lnTo>
                    <a:cubicBezTo>
                      <a:pt x="2626" y="1"/>
                      <a:pt x="24" y="332"/>
                      <a:pt x="104" y="606"/>
                    </a:cubicBezTo>
                    <a:cubicBezTo>
                      <a:pt x="172" y="868"/>
                      <a:pt x="1" y="1302"/>
                      <a:pt x="126" y="1484"/>
                    </a:cubicBezTo>
                    <a:cubicBezTo>
                      <a:pt x="162" y="1546"/>
                      <a:pt x="329" y="1571"/>
                      <a:pt x="561" y="1571"/>
                    </a:cubicBezTo>
                    <a:cubicBezTo>
                      <a:pt x="1233" y="1571"/>
                      <a:pt x="2447" y="1363"/>
                      <a:pt x="2557" y="1245"/>
                    </a:cubicBezTo>
                    <a:cubicBezTo>
                      <a:pt x="2706" y="1096"/>
                      <a:pt x="2626" y="1"/>
                      <a:pt x="2626" y="1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11;p54"/>
              <p:cNvSpPr/>
              <p:nvPr/>
            </p:nvSpPr>
            <p:spPr>
              <a:xfrm>
                <a:off x="2068976" y="3387273"/>
                <a:ext cx="161915" cy="435287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3993" extrusionOk="0">
                    <a:moveTo>
                      <a:pt x="5204" y="1"/>
                    </a:moveTo>
                    <a:lnTo>
                      <a:pt x="5204" y="1"/>
                    </a:lnTo>
                    <a:cubicBezTo>
                      <a:pt x="4109" y="583"/>
                      <a:pt x="3184" y="1462"/>
                      <a:pt x="2557" y="2534"/>
                    </a:cubicBezTo>
                    <a:cubicBezTo>
                      <a:pt x="1404" y="4486"/>
                      <a:pt x="799" y="6928"/>
                      <a:pt x="422" y="9815"/>
                    </a:cubicBezTo>
                    <a:cubicBezTo>
                      <a:pt x="0" y="13068"/>
                      <a:pt x="365" y="13912"/>
                      <a:pt x="1004" y="13992"/>
                    </a:cubicBezTo>
                    <a:cubicBezTo>
                      <a:pt x="1004" y="13992"/>
                      <a:pt x="1020" y="13992"/>
                      <a:pt x="1049" y="13992"/>
                    </a:cubicBezTo>
                    <a:cubicBezTo>
                      <a:pt x="1310" y="13992"/>
                      <a:pt x="2630" y="13974"/>
                      <a:pt x="2979" y="13604"/>
                    </a:cubicBezTo>
                    <a:cubicBezTo>
                      <a:pt x="3367" y="13193"/>
                      <a:pt x="3116" y="12372"/>
                      <a:pt x="3218" y="11037"/>
                    </a:cubicBezTo>
                    <a:cubicBezTo>
                      <a:pt x="3333" y="9701"/>
                      <a:pt x="3047" y="8902"/>
                      <a:pt x="3047" y="8902"/>
                    </a:cubicBezTo>
                    <a:lnTo>
                      <a:pt x="4348" y="3139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12;p54"/>
              <p:cNvSpPr/>
              <p:nvPr/>
            </p:nvSpPr>
            <p:spPr>
              <a:xfrm>
                <a:off x="2203518" y="3631905"/>
                <a:ext cx="213024" cy="121786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3915" extrusionOk="0">
                    <a:moveTo>
                      <a:pt x="2333" y="0"/>
                    </a:moveTo>
                    <a:cubicBezTo>
                      <a:pt x="1547" y="0"/>
                      <a:pt x="948" y="11"/>
                      <a:pt x="948" y="11"/>
                    </a:cubicBezTo>
                    <a:cubicBezTo>
                      <a:pt x="902" y="1392"/>
                      <a:pt x="46" y="1826"/>
                      <a:pt x="46" y="1826"/>
                    </a:cubicBezTo>
                    <a:lnTo>
                      <a:pt x="0" y="3230"/>
                    </a:lnTo>
                    <a:cubicBezTo>
                      <a:pt x="1344" y="3749"/>
                      <a:pt x="2616" y="3915"/>
                      <a:pt x="3690" y="3915"/>
                    </a:cubicBezTo>
                    <a:cubicBezTo>
                      <a:pt x="5564" y="3915"/>
                      <a:pt x="6836" y="3412"/>
                      <a:pt x="6836" y="3412"/>
                    </a:cubicBezTo>
                    <a:cubicBezTo>
                      <a:pt x="6825" y="3207"/>
                      <a:pt x="6848" y="2054"/>
                      <a:pt x="6848" y="2054"/>
                    </a:cubicBezTo>
                    <a:cubicBezTo>
                      <a:pt x="5878" y="1472"/>
                      <a:pt x="5752" y="148"/>
                      <a:pt x="5752" y="148"/>
                    </a:cubicBezTo>
                    <a:cubicBezTo>
                      <a:pt x="5115" y="25"/>
                      <a:pt x="3513" y="0"/>
                      <a:pt x="2333" y="0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13;p54"/>
              <p:cNvSpPr/>
              <p:nvPr/>
            </p:nvSpPr>
            <p:spPr>
              <a:xfrm>
                <a:off x="2069691" y="3386216"/>
                <a:ext cx="226152" cy="469817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15103" extrusionOk="0">
                    <a:moveTo>
                      <a:pt x="5158" y="1"/>
                    </a:moveTo>
                    <a:cubicBezTo>
                      <a:pt x="5158" y="1"/>
                      <a:pt x="0" y="959"/>
                      <a:pt x="11" y="14152"/>
                    </a:cubicBezTo>
                    <a:cubicBezTo>
                      <a:pt x="11" y="14557"/>
                      <a:pt x="760" y="14730"/>
                      <a:pt x="1502" y="14730"/>
                    </a:cubicBezTo>
                    <a:cubicBezTo>
                      <a:pt x="2097" y="14730"/>
                      <a:pt x="2689" y="14619"/>
                      <a:pt x="2887" y="14426"/>
                    </a:cubicBezTo>
                    <a:cubicBezTo>
                      <a:pt x="2887" y="14426"/>
                      <a:pt x="4013" y="15103"/>
                      <a:pt x="5402" y="15103"/>
                    </a:cubicBezTo>
                    <a:cubicBezTo>
                      <a:pt x="5714" y="15103"/>
                      <a:pt x="6039" y="15069"/>
                      <a:pt x="6368" y="14985"/>
                    </a:cubicBezTo>
                    <a:cubicBezTo>
                      <a:pt x="7270" y="14745"/>
                      <a:pt x="6882" y="937"/>
                      <a:pt x="6882" y="937"/>
                    </a:cubicBezTo>
                    <a:lnTo>
                      <a:pt x="51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14;p54"/>
              <p:cNvSpPr/>
              <p:nvPr/>
            </p:nvSpPr>
            <p:spPr>
              <a:xfrm>
                <a:off x="2159500" y="3552021"/>
                <a:ext cx="26659" cy="28295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096" fill="none" extrusionOk="0">
                    <a:moveTo>
                      <a:pt x="0" y="9096"/>
                    </a:moveTo>
                    <a:cubicBezTo>
                      <a:pt x="0" y="9096"/>
                      <a:pt x="423" y="7897"/>
                      <a:pt x="571" y="5809"/>
                    </a:cubicBezTo>
                    <a:cubicBezTo>
                      <a:pt x="708" y="3709"/>
                      <a:pt x="856" y="0"/>
                      <a:pt x="856" y="0"/>
                    </a:cubicBezTo>
                  </a:path>
                </a:pathLst>
              </a:custGeom>
              <a:noFill/>
              <a:ln w="1700" cap="rnd" cmpd="sng">
                <a:solidFill>
                  <a:srgbClr val="1510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15;p54"/>
              <p:cNvSpPr/>
              <p:nvPr/>
            </p:nvSpPr>
            <p:spPr>
              <a:xfrm>
                <a:off x="2385624" y="3382327"/>
                <a:ext cx="142877" cy="458462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14738" extrusionOk="0">
                    <a:moveTo>
                      <a:pt x="1473" y="0"/>
                    </a:moveTo>
                    <a:lnTo>
                      <a:pt x="1" y="708"/>
                    </a:lnTo>
                    <a:cubicBezTo>
                      <a:pt x="1" y="708"/>
                      <a:pt x="263" y="14151"/>
                      <a:pt x="1348" y="14574"/>
                    </a:cubicBezTo>
                    <a:cubicBezTo>
                      <a:pt x="1650" y="14690"/>
                      <a:pt x="1934" y="14738"/>
                      <a:pt x="2194" y="14738"/>
                    </a:cubicBezTo>
                    <a:cubicBezTo>
                      <a:pt x="3418" y="14738"/>
                      <a:pt x="4155" y="13683"/>
                      <a:pt x="4155" y="13683"/>
                    </a:cubicBezTo>
                    <a:cubicBezTo>
                      <a:pt x="4163" y="13691"/>
                      <a:pt x="4172" y="13695"/>
                      <a:pt x="4180" y="13695"/>
                    </a:cubicBezTo>
                    <a:cubicBezTo>
                      <a:pt x="4593" y="13695"/>
                      <a:pt x="4396" y="3302"/>
                      <a:pt x="2728" y="559"/>
                    </a:cubicBezTo>
                    <a:lnTo>
                      <a:pt x="14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16;p54"/>
              <p:cNvSpPr/>
              <p:nvPr/>
            </p:nvSpPr>
            <p:spPr>
              <a:xfrm>
                <a:off x="2231204" y="3376603"/>
                <a:ext cx="201328" cy="49399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588" extrusionOk="0">
                    <a:moveTo>
                      <a:pt x="5480" y="0"/>
                    </a:moveTo>
                    <a:cubicBezTo>
                      <a:pt x="5160" y="0"/>
                      <a:pt x="4919" y="36"/>
                      <a:pt x="4919" y="36"/>
                    </a:cubicBezTo>
                    <a:cubicBezTo>
                      <a:pt x="4440" y="675"/>
                      <a:pt x="3196" y="1257"/>
                      <a:pt x="3196" y="1257"/>
                    </a:cubicBezTo>
                    <a:cubicBezTo>
                      <a:pt x="2340" y="1029"/>
                      <a:pt x="1473" y="116"/>
                      <a:pt x="1473" y="116"/>
                    </a:cubicBezTo>
                    <a:cubicBezTo>
                      <a:pt x="1300" y="73"/>
                      <a:pt x="1125" y="51"/>
                      <a:pt x="951" y="51"/>
                    </a:cubicBezTo>
                    <a:cubicBezTo>
                      <a:pt x="619" y="51"/>
                      <a:pt x="293" y="130"/>
                      <a:pt x="1" y="287"/>
                    </a:cubicBezTo>
                    <a:cubicBezTo>
                      <a:pt x="457" y="1223"/>
                      <a:pt x="3264" y="1588"/>
                      <a:pt x="3264" y="1588"/>
                    </a:cubicBezTo>
                    <a:cubicBezTo>
                      <a:pt x="6197" y="1040"/>
                      <a:pt x="6471" y="161"/>
                      <a:pt x="6471" y="161"/>
                    </a:cubicBezTo>
                    <a:cubicBezTo>
                      <a:pt x="6164" y="33"/>
                      <a:pt x="5786" y="0"/>
                      <a:pt x="5480" y="0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17;p54"/>
              <p:cNvSpPr/>
              <p:nvPr/>
            </p:nvSpPr>
            <p:spPr>
              <a:xfrm>
                <a:off x="2268845" y="3361641"/>
                <a:ext cx="129749" cy="55154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1773" extrusionOk="0">
                    <a:moveTo>
                      <a:pt x="4123" y="1"/>
                    </a:moveTo>
                    <a:cubicBezTo>
                      <a:pt x="4114" y="1"/>
                      <a:pt x="4104" y="5"/>
                      <a:pt x="4097" y="15"/>
                    </a:cubicBezTo>
                    <a:cubicBezTo>
                      <a:pt x="4097" y="26"/>
                      <a:pt x="3492" y="1008"/>
                      <a:pt x="1986" y="1704"/>
                    </a:cubicBezTo>
                    <a:cubicBezTo>
                      <a:pt x="1199" y="1453"/>
                      <a:pt x="525" y="928"/>
                      <a:pt x="69" y="243"/>
                    </a:cubicBezTo>
                    <a:cubicBezTo>
                      <a:pt x="62" y="230"/>
                      <a:pt x="51" y="224"/>
                      <a:pt x="39" y="224"/>
                    </a:cubicBezTo>
                    <a:cubicBezTo>
                      <a:pt x="31" y="224"/>
                      <a:pt x="21" y="227"/>
                      <a:pt x="12" y="232"/>
                    </a:cubicBezTo>
                    <a:cubicBezTo>
                      <a:pt x="0" y="243"/>
                      <a:pt x="0" y="254"/>
                      <a:pt x="12" y="277"/>
                    </a:cubicBezTo>
                    <a:cubicBezTo>
                      <a:pt x="845" y="1498"/>
                      <a:pt x="1975" y="1772"/>
                      <a:pt x="1986" y="1772"/>
                    </a:cubicBezTo>
                    <a:lnTo>
                      <a:pt x="2009" y="1772"/>
                    </a:lnTo>
                    <a:cubicBezTo>
                      <a:pt x="3538" y="1065"/>
                      <a:pt x="4154" y="60"/>
                      <a:pt x="4154" y="49"/>
                    </a:cubicBezTo>
                    <a:cubicBezTo>
                      <a:pt x="4170" y="25"/>
                      <a:pt x="4147" y="1"/>
                      <a:pt x="4123" y="1"/>
                    </a:cubicBezTo>
                    <a:close/>
                  </a:path>
                </a:pathLst>
              </a:custGeom>
              <a:solidFill>
                <a:srgbClr val="D1B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18;p54"/>
              <p:cNvSpPr/>
              <p:nvPr/>
            </p:nvSpPr>
            <p:spPr>
              <a:xfrm>
                <a:off x="2345153" y="3416142"/>
                <a:ext cx="27032" cy="7484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2406" extrusionOk="0">
                    <a:moveTo>
                      <a:pt x="47" y="0"/>
                    </a:moveTo>
                    <a:cubicBezTo>
                      <a:pt x="38" y="0"/>
                      <a:pt x="29" y="3"/>
                      <a:pt x="24" y="9"/>
                    </a:cubicBezTo>
                    <a:cubicBezTo>
                      <a:pt x="1" y="20"/>
                      <a:pt x="1" y="43"/>
                      <a:pt x="24" y="54"/>
                    </a:cubicBezTo>
                    <a:cubicBezTo>
                      <a:pt x="24" y="54"/>
                      <a:pt x="446" y="431"/>
                      <a:pt x="332" y="945"/>
                    </a:cubicBezTo>
                    <a:cubicBezTo>
                      <a:pt x="206" y="1481"/>
                      <a:pt x="389" y="2040"/>
                      <a:pt x="811" y="2394"/>
                    </a:cubicBezTo>
                    <a:cubicBezTo>
                      <a:pt x="811" y="2405"/>
                      <a:pt x="823" y="2405"/>
                      <a:pt x="823" y="2405"/>
                    </a:cubicBezTo>
                    <a:cubicBezTo>
                      <a:pt x="834" y="2405"/>
                      <a:pt x="845" y="2405"/>
                      <a:pt x="857" y="2394"/>
                    </a:cubicBezTo>
                    <a:cubicBezTo>
                      <a:pt x="868" y="2382"/>
                      <a:pt x="868" y="2360"/>
                      <a:pt x="857" y="2348"/>
                    </a:cubicBezTo>
                    <a:cubicBezTo>
                      <a:pt x="446" y="2017"/>
                      <a:pt x="275" y="1481"/>
                      <a:pt x="400" y="967"/>
                    </a:cubicBezTo>
                    <a:cubicBezTo>
                      <a:pt x="526" y="408"/>
                      <a:pt x="69" y="9"/>
                      <a:pt x="69" y="9"/>
                    </a:cubicBezTo>
                    <a:cubicBezTo>
                      <a:pt x="64" y="3"/>
                      <a:pt x="55" y="0"/>
                      <a:pt x="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19;p54"/>
              <p:cNvSpPr/>
              <p:nvPr/>
            </p:nvSpPr>
            <p:spPr>
              <a:xfrm>
                <a:off x="2295815" y="3417013"/>
                <a:ext cx="24171" cy="8638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777" extrusionOk="0">
                    <a:moveTo>
                      <a:pt x="677" y="1"/>
                    </a:moveTo>
                    <a:cubicBezTo>
                      <a:pt x="667" y="1"/>
                      <a:pt x="658" y="5"/>
                      <a:pt x="651" y="15"/>
                    </a:cubicBezTo>
                    <a:cubicBezTo>
                      <a:pt x="468" y="346"/>
                      <a:pt x="423" y="734"/>
                      <a:pt x="537" y="1088"/>
                    </a:cubicBezTo>
                    <a:cubicBezTo>
                      <a:pt x="708" y="1727"/>
                      <a:pt x="491" y="2400"/>
                      <a:pt x="23" y="2720"/>
                    </a:cubicBezTo>
                    <a:cubicBezTo>
                      <a:pt x="1" y="2731"/>
                      <a:pt x="1" y="2754"/>
                      <a:pt x="12" y="2765"/>
                    </a:cubicBezTo>
                    <a:cubicBezTo>
                      <a:pt x="12" y="2777"/>
                      <a:pt x="23" y="2777"/>
                      <a:pt x="35" y="2777"/>
                    </a:cubicBezTo>
                    <a:lnTo>
                      <a:pt x="58" y="2777"/>
                    </a:lnTo>
                    <a:cubicBezTo>
                      <a:pt x="548" y="2446"/>
                      <a:pt x="777" y="1738"/>
                      <a:pt x="605" y="1076"/>
                    </a:cubicBezTo>
                    <a:cubicBezTo>
                      <a:pt x="503" y="734"/>
                      <a:pt x="537" y="369"/>
                      <a:pt x="708" y="49"/>
                    </a:cubicBezTo>
                    <a:cubicBezTo>
                      <a:pt x="724" y="25"/>
                      <a:pt x="700" y="1"/>
                      <a:pt x="6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320;p54"/>
              <p:cNvSpPr/>
              <p:nvPr/>
            </p:nvSpPr>
            <p:spPr>
              <a:xfrm>
                <a:off x="2130383" y="3095575"/>
                <a:ext cx="370646" cy="238812"/>
              </a:xfrm>
              <a:custGeom>
                <a:avLst/>
                <a:gdLst/>
                <a:ahLst/>
                <a:cxnLst/>
                <a:rect l="l" t="t" r="r" b="b"/>
                <a:pathLst>
                  <a:path w="11915" h="7677" extrusionOk="0">
                    <a:moveTo>
                      <a:pt x="7901" y="1"/>
                    </a:moveTo>
                    <a:cubicBezTo>
                      <a:pt x="4679" y="1"/>
                      <a:pt x="423" y="648"/>
                      <a:pt x="423" y="648"/>
                    </a:cubicBezTo>
                    <a:cubicBezTo>
                      <a:pt x="423" y="648"/>
                      <a:pt x="0" y="4026"/>
                      <a:pt x="1119" y="5464"/>
                    </a:cubicBezTo>
                    <a:cubicBezTo>
                      <a:pt x="2237" y="6902"/>
                      <a:pt x="3059" y="7358"/>
                      <a:pt x="4531" y="7620"/>
                    </a:cubicBezTo>
                    <a:cubicBezTo>
                      <a:pt x="4744" y="7659"/>
                      <a:pt x="5013" y="7677"/>
                      <a:pt x="5319" y="7677"/>
                    </a:cubicBezTo>
                    <a:cubicBezTo>
                      <a:pt x="7117" y="7677"/>
                      <a:pt x="10195" y="7059"/>
                      <a:pt x="10614" y="6308"/>
                    </a:cubicBezTo>
                    <a:cubicBezTo>
                      <a:pt x="11105" y="5418"/>
                      <a:pt x="11915" y="2690"/>
                      <a:pt x="11424" y="876"/>
                    </a:cubicBezTo>
                    <a:cubicBezTo>
                      <a:pt x="11246" y="212"/>
                      <a:pt x="9742" y="1"/>
                      <a:pt x="7901" y="1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21;p54"/>
              <p:cNvSpPr/>
              <p:nvPr/>
            </p:nvSpPr>
            <p:spPr>
              <a:xfrm>
                <a:off x="2169081" y="3039706"/>
                <a:ext cx="292193" cy="315866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10154" extrusionOk="0">
                    <a:moveTo>
                      <a:pt x="5687" y="0"/>
                    </a:moveTo>
                    <a:cubicBezTo>
                      <a:pt x="4912" y="0"/>
                      <a:pt x="4078" y="113"/>
                      <a:pt x="3241" y="298"/>
                    </a:cubicBezTo>
                    <a:cubicBezTo>
                      <a:pt x="525" y="892"/>
                      <a:pt x="0" y="3334"/>
                      <a:pt x="594" y="6335"/>
                    </a:cubicBezTo>
                    <a:cubicBezTo>
                      <a:pt x="1161" y="9202"/>
                      <a:pt x="3185" y="10153"/>
                      <a:pt x="5225" y="10153"/>
                    </a:cubicBezTo>
                    <a:cubicBezTo>
                      <a:pt x="5321" y="10153"/>
                      <a:pt x="5417" y="10151"/>
                      <a:pt x="5513" y="10147"/>
                    </a:cubicBezTo>
                    <a:cubicBezTo>
                      <a:pt x="7784" y="10056"/>
                      <a:pt x="9313" y="8264"/>
                      <a:pt x="9347" y="6415"/>
                    </a:cubicBezTo>
                    <a:cubicBezTo>
                      <a:pt x="9393" y="4121"/>
                      <a:pt x="9347" y="2181"/>
                      <a:pt x="9347" y="2181"/>
                    </a:cubicBezTo>
                    <a:cubicBezTo>
                      <a:pt x="8880" y="575"/>
                      <a:pt x="7437" y="0"/>
                      <a:pt x="5687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22;p54"/>
              <p:cNvSpPr/>
              <p:nvPr/>
            </p:nvSpPr>
            <p:spPr>
              <a:xfrm>
                <a:off x="2362200" y="3085185"/>
                <a:ext cx="404" cy="74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4" extrusionOk="0">
                    <a:moveTo>
                      <a:pt x="12" y="23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323;p54"/>
              <p:cNvSpPr/>
              <p:nvPr/>
            </p:nvSpPr>
            <p:spPr>
              <a:xfrm>
                <a:off x="2147492" y="3217269"/>
                <a:ext cx="69556" cy="78702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530" extrusionOk="0">
                    <a:moveTo>
                      <a:pt x="1137" y="0"/>
                    </a:moveTo>
                    <a:cubicBezTo>
                      <a:pt x="683" y="0"/>
                      <a:pt x="138" y="202"/>
                      <a:pt x="67" y="1141"/>
                    </a:cubicBezTo>
                    <a:cubicBezTo>
                      <a:pt x="0" y="2089"/>
                      <a:pt x="551" y="2529"/>
                      <a:pt x="1136" y="2529"/>
                    </a:cubicBezTo>
                    <a:cubicBezTo>
                      <a:pt x="1557" y="2529"/>
                      <a:pt x="1996" y="2301"/>
                      <a:pt x="2235" y="1871"/>
                    </a:cubicBezTo>
                    <a:lnTo>
                      <a:pt x="1767" y="114"/>
                    </a:lnTo>
                    <a:cubicBezTo>
                      <a:pt x="1767" y="114"/>
                      <a:pt x="1478" y="0"/>
                      <a:pt x="1137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324;p54"/>
              <p:cNvSpPr/>
              <p:nvPr/>
            </p:nvSpPr>
            <p:spPr>
              <a:xfrm>
                <a:off x="2223396" y="3142113"/>
                <a:ext cx="64299" cy="43737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1406" extrusionOk="0">
                    <a:moveTo>
                      <a:pt x="1615" y="0"/>
                    </a:moveTo>
                    <a:cubicBezTo>
                      <a:pt x="1437" y="0"/>
                      <a:pt x="1173" y="97"/>
                      <a:pt x="777" y="350"/>
                    </a:cubicBezTo>
                    <a:cubicBezTo>
                      <a:pt x="0" y="841"/>
                      <a:pt x="354" y="1274"/>
                      <a:pt x="354" y="1274"/>
                    </a:cubicBezTo>
                    <a:cubicBezTo>
                      <a:pt x="427" y="1364"/>
                      <a:pt x="520" y="1406"/>
                      <a:pt x="636" y="1406"/>
                    </a:cubicBezTo>
                    <a:cubicBezTo>
                      <a:pt x="831" y="1406"/>
                      <a:pt x="1091" y="1288"/>
                      <a:pt x="1427" y="1080"/>
                    </a:cubicBezTo>
                    <a:cubicBezTo>
                      <a:pt x="1872" y="818"/>
                      <a:pt x="2066" y="487"/>
                      <a:pt x="1941" y="224"/>
                    </a:cubicBezTo>
                    <a:cubicBezTo>
                      <a:pt x="1884" y="94"/>
                      <a:pt x="1791" y="0"/>
                      <a:pt x="1615" y="0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325;p54"/>
              <p:cNvSpPr/>
              <p:nvPr/>
            </p:nvSpPr>
            <p:spPr>
              <a:xfrm>
                <a:off x="2375328" y="3140028"/>
                <a:ext cx="65015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262" extrusionOk="0">
                    <a:moveTo>
                      <a:pt x="463" y="1"/>
                    </a:moveTo>
                    <a:cubicBezTo>
                      <a:pt x="219" y="1"/>
                      <a:pt x="116" y="121"/>
                      <a:pt x="69" y="280"/>
                    </a:cubicBezTo>
                    <a:cubicBezTo>
                      <a:pt x="1" y="531"/>
                      <a:pt x="241" y="851"/>
                      <a:pt x="720" y="1056"/>
                    </a:cubicBezTo>
                    <a:cubicBezTo>
                      <a:pt x="1027" y="1185"/>
                      <a:pt x="1272" y="1261"/>
                      <a:pt x="1457" y="1261"/>
                    </a:cubicBezTo>
                    <a:cubicBezTo>
                      <a:pt x="1615" y="1261"/>
                      <a:pt x="1730" y="1205"/>
                      <a:pt x="1804" y="1079"/>
                    </a:cubicBezTo>
                    <a:cubicBezTo>
                      <a:pt x="1804" y="1079"/>
                      <a:pt x="2089" y="611"/>
                      <a:pt x="1245" y="223"/>
                    </a:cubicBezTo>
                    <a:cubicBezTo>
                      <a:pt x="890" y="64"/>
                      <a:pt x="639" y="1"/>
                      <a:pt x="463" y="1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326;p54"/>
              <p:cNvSpPr/>
              <p:nvPr/>
            </p:nvSpPr>
            <p:spPr>
              <a:xfrm>
                <a:off x="2257584" y="3208715"/>
                <a:ext cx="24762" cy="20873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71" extrusionOk="0">
                    <a:moveTo>
                      <a:pt x="439" y="0"/>
                    </a:moveTo>
                    <a:cubicBezTo>
                      <a:pt x="163" y="0"/>
                      <a:pt x="0" y="324"/>
                      <a:pt x="180" y="537"/>
                    </a:cubicBezTo>
                    <a:cubicBezTo>
                      <a:pt x="248" y="628"/>
                      <a:pt x="346" y="670"/>
                      <a:pt x="443" y="670"/>
                    </a:cubicBezTo>
                    <a:cubicBezTo>
                      <a:pt x="588" y="670"/>
                      <a:pt x="732" y="576"/>
                      <a:pt x="773" y="411"/>
                    </a:cubicBezTo>
                    <a:cubicBezTo>
                      <a:pt x="796" y="206"/>
                      <a:pt x="648" y="23"/>
                      <a:pt x="454" y="1"/>
                    </a:cubicBezTo>
                    <a:cubicBezTo>
                      <a:pt x="449" y="0"/>
                      <a:pt x="444" y="0"/>
                      <a:pt x="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327;p54"/>
              <p:cNvSpPr/>
              <p:nvPr/>
            </p:nvSpPr>
            <p:spPr>
              <a:xfrm>
                <a:off x="2385251" y="3211421"/>
                <a:ext cx="23331" cy="18291"/>
              </a:xfrm>
              <a:custGeom>
                <a:avLst/>
                <a:gdLst/>
                <a:ahLst/>
                <a:cxnLst/>
                <a:rect l="l" t="t" r="r" b="b"/>
                <a:pathLst>
                  <a:path w="750" h="588" extrusionOk="0">
                    <a:moveTo>
                      <a:pt x="370" y="1"/>
                    </a:moveTo>
                    <a:cubicBezTo>
                      <a:pt x="190" y="1"/>
                      <a:pt x="14" y="95"/>
                      <a:pt x="47" y="290"/>
                    </a:cubicBezTo>
                    <a:cubicBezTo>
                      <a:pt x="1" y="487"/>
                      <a:pt x="189" y="587"/>
                      <a:pt x="378" y="587"/>
                    </a:cubicBezTo>
                    <a:cubicBezTo>
                      <a:pt x="560" y="587"/>
                      <a:pt x="743" y="493"/>
                      <a:pt x="709" y="302"/>
                    </a:cubicBezTo>
                    <a:cubicBezTo>
                      <a:pt x="750" y="103"/>
                      <a:pt x="558" y="1"/>
                      <a:pt x="3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328;p54"/>
              <p:cNvSpPr/>
              <p:nvPr/>
            </p:nvSpPr>
            <p:spPr>
              <a:xfrm>
                <a:off x="2157011" y="3233632"/>
                <a:ext cx="55060" cy="44328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425" extrusionOk="0">
                    <a:moveTo>
                      <a:pt x="695" y="0"/>
                    </a:moveTo>
                    <a:cubicBezTo>
                      <a:pt x="654" y="0"/>
                      <a:pt x="612" y="3"/>
                      <a:pt x="571" y="10"/>
                    </a:cubicBezTo>
                    <a:cubicBezTo>
                      <a:pt x="343" y="67"/>
                      <a:pt x="149" y="204"/>
                      <a:pt x="12" y="398"/>
                    </a:cubicBezTo>
                    <a:cubicBezTo>
                      <a:pt x="0" y="409"/>
                      <a:pt x="12" y="432"/>
                      <a:pt x="23" y="444"/>
                    </a:cubicBezTo>
                    <a:cubicBezTo>
                      <a:pt x="27" y="447"/>
                      <a:pt x="31" y="448"/>
                      <a:pt x="36" y="448"/>
                    </a:cubicBezTo>
                    <a:cubicBezTo>
                      <a:pt x="47" y="448"/>
                      <a:pt x="61" y="440"/>
                      <a:pt x="69" y="432"/>
                    </a:cubicBezTo>
                    <a:cubicBezTo>
                      <a:pt x="194" y="261"/>
                      <a:pt x="377" y="124"/>
                      <a:pt x="582" y="67"/>
                    </a:cubicBezTo>
                    <a:cubicBezTo>
                      <a:pt x="622" y="60"/>
                      <a:pt x="661" y="57"/>
                      <a:pt x="701" y="57"/>
                    </a:cubicBezTo>
                    <a:cubicBezTo>
                      <a:pt x="865" y="57"/>
                      <a:pt x="1024" y="114"/>
                      <a:pt x="1153" y="215"/>
                    </a:cubicBezTo>
                    <a:cubicBezTo>
                      <a:pt x="1701" y="592"/>
                      <a:pt x="1324" y="1368"/>
                      <a:pt x="1324" y="1379"/>
                    </a:cubicBezTo>
                    <a:cubicBezTo>
                      <a:pt x="1313" y="1402"/>
                      <a:pt x="1324" y="1414"/>
                      <a:pt x="1336" y="1425"/>
                    </a:cubicBezTo>
                    <a:lnTo>
                      <a:pt x="1358" y="1425"/>
                    </a:lnTo>
                    <a:cubicBezTo>
                      <a:pt x="1358" y="1425"/>
                      <a:pt x="1370" y="1425"/>
                      <a:pt x="1381" y="1414"/>
                    </a:cubicBezTo>
                    <a:cubicBezTo>
                      <a:pt x="1381" y="1402"/>
                      <a:pt x="1769" y="581"/>
                      <a:pt x="1187" y="170"/>
                    </a:cubicBezTo>
                    <a:cubicBezTo>
                      <a:pt x="1049" y="59"/>
                      <a:pt x="872" y="0"/>
                      <a:pt x="695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329;p54"/>
              <p:cNvSpPr/>
              <p:nvPr/>
            </p:nvSpPr>
            <p:spPr>
              <a:xfrm>
                <a:off x="2173343" y="3250275"/>
                <a:ext cx="30921" cy="774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49" extrusionOk="0">
                    <a:moveTo>
                      <a:pt x="545" y="0"/>
                    </a:moveTo>
                    <a:cubicBezTo>
                      <a:pt x="267" y="0"/>
                      <a:pt x="23" y="171"/>
                      <a:pt x="23" y="171"/>
                    </a:cubicBezTo>
                    <a:cubicBezTo>
                      <a:pt x="0" y="182"/>
                      <a:pt x="0" y="205"/>
                      <a:pt x="12" y="217"/>
                    </a:cubicBezTo>
                    <a:cubicBezTo>
                      <a:pt x="23" y="228"/>
                      <a:pt x="23" y="228"/>
                      <a:pt x="35" y="228"/>
                    </a:cubicBezTo>
                    <a:lnTo>
                      <a:pt x="57" y="228"/>
                    </a:lnTo>
                    <a:cubicBezTo>
                      <a:pt x="65" y="221"/>
                      <a:pt x="288" y="66"/>
                      <a:pt x="540" y="66"/>
                    </a:cubicBezTo>
                    <a:cubicBezTo>
                      <a:pt x="673" y="66"/>
                      <a:pt x="814" y="109"/>
                      <a:pt x="936" y="240"/>
                    </a:cubicBezTo>
                    <a:cubicBezTo>
                      <a:pt x="942" y="245"/>
                      <a:pt x="950" y="248"/>
                      <a:pt x="959" y="248"/>
                    </a:cubicBezTo>
                    <a:cubicBezTo>
                      <a:pt x="968" y="248"/>
                      <a:pt x="976" y="245"/>
                      <a:pt x="982" y="240"/>
                    </a:cubicBezTo>
                    <a:cubicBezTo>
                      <a:pt x="993" y="228"/>
                      <a:pt x="993" y="205"/>
                      <a:pt x="982" y="194"/>
                    </a:cubicBezTo>
                    <a:cubicBezTo>
                      <a:pt x="848" y="48"/>
                      <a:pt x="692" y="0"/>
                      <a:pt x="545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330;p54"/>
              <p:cNvSpPr/>
              <p:nvPr/>
            </p:nvSpPr>
            <p:spPr>
              <a:xfrm>
                <a:off x="2322786" y="3142579"/>
                <a:ext cx="41217" cy="105579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3394" extrusionOk="0">
                    <a:moveTo>
                      <a:pt x="217" y="1"/>
                    </a:moveTo>
                    <a:cubicBezTo>
                      <a:pt x="202" y="1"/>
                      <a:pt x="193" y="18"/>
                      <a:pt x="184" y="27"/>
                    </a:cubicBezTo>
                    <a:cubicBezTo>
                      <a:pt x="172" y="244"/>
                      <a:pt x="1" y="2115"/>
                      <a:pt x="138" y="2366"/>
                    </a:cubicBezTo>
                    <a:cubicBezTo>
                      <a:pt x="184" y="2439"/>
                      <a:pt x="266" y="2509"/>
                      <a:pt x="407" y="2509"/>
                    </a:cubicBezTo>
                    <a:cubicBezTo>
                      <a:pt x="508" y="2509"/>
                      <a:pt x="640" y="2473"/>
                      <a:pt x="811" y="2378"/>
                    </a:cubicBezTo>
                    <a:lnTo>
                      <a:pt x="823" y="2366"/>
                    </a:lnTo>
                    <a:cubicBezTo>
                      <a:pt x="862" y="2342"/>
                      <a:pt x="906" y="2330"/>
                      <a:pt x="949" y="2330"/>
                    </a:cubicBezTo>
                    <a:cubicBezTo>
                      <a:pt x="1006" y="2330"/>
                      <a:pt x="1063" y="2350"/>
                      <a:pt x="1108" y="2389"/>
                    </a:cubicBezTo>
                    <a:cubicBezTo>
                      <a:pt x="1233" y="2560"/>
                      <a:pt x="1256" y="2789"/>
                      <a:pt x="1154" y="2971"/>
                    </a:cubicBezTo>
                    <a:cubicBezTo>
                      <a:pt x="1062" y="3131"/>
                      <a:pt x="925" y="3245"/>
                      <a:pt x="766" y="3325"/>
                    </a:cubicBezTo>
                    <a:cubicBezTo>
                      <a:pt x="731" y="3336"/>
                      <a:pt x="743" y="3382"/>
                      <a:pt x="777" y="3393"/>
                    </a:cubicBezTo>
                    <a:cubicBezTo>
                      <a:pt x="788" y="3382"/>
                      <a:pt x="788" y="3382"/>
                      <a:pt x="788" y="3382"/>
                    </a:cubicBezTo>
                    <a:cubicBezTo>
                      <a:pt x="971" y="3302"/>
                      <a:pt x="1119" y="3177"/>
                      <a:pt x="1222" y="3005"/>
                    </a:cubicBezTo>
                    <a:cubicBezTo>
                      <a:pt x="1325" y="2789"/>
                      <a:pt x="1302" y="2537"/>
                      <a:pt x="1165" y="2343"/>
                    </a:cubicBezTo>
                    <a:cubicBezTo>
                      <a:pt x="1106" y="2291"/>
                      <a:pt x="1033" y="2265"/>
                      <a:pt x="959" y="2265"/>
                    </a:cubicBezTo>
                    <a:cubicBezTo>
                      <a:pt x="904" y="2265"/>
                      <a:pt x="849" y="2280"/>
                      <a:pt x="800" y="2309"/>
                    </a:cubicBezTo>
                    <a:lnTo>
                      <a:pt x="777" y="2321"/>
                    </a:lnTo>
                    <a:cubicBezTo>
                      <a:pt x="626" y="2402"/>
                      <a:pt x="501" y="2442"/>
                      <a:pt x="404" y="2442"/>
                    </a:cubicBezTo>
                    <a:cubicBezTo>
                      <a:pt x="309" y="2442"/>
                      <a:pt x="240" y="2405"/>
                      <a:pt x="195" y="2332"/>
                    </a:cubicBezTo>
                    <a:cubicBezTo>
                      <a:pt x="81" y="2138"/>
                      <a:pt x="195" y="609"/>
                      <a:pt x="252" y="38"/>
                    </a:cubicBezTo>
                    <a:cubicBezTo>
                      <a:pt x="252" y="15"/>
                      <a:pt x="241" y="4"/>
                      <a:pt x="229" y="4"/>
                    </a:cubicBezTo>
                    <a:cubicBezTo>
                      <a:pt x="225" y="2"/>
                      <a:pt x="221" y="1"/>
                      <a:pt x="217" y="1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331;p54"/>
              <p:cNvSpPr/>
              <p:nvPr/>
            </p:nvSpPr>
            <p:spPr>
              <a:xfrm>
                <a:off x="2312489" y="3265517"/>
                <a:ext cx="47968" cy="1919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617" extrusionOk="0">
                    <a:moveTo>
                      <a:pt x="12" y="1"/>
                    </a:moveTo>
                    <a:lnTo>
                      <a:pt x="12" y="1"/>
                    </a:lnTo>
                    <a:cubicBezTo>
                      <a:pt x="1" y="115"/>
                      <a:pt x="1" y="240"/>
                      <a:pt x="24" y="354"/>
                    </a:cubicBezTo>
                    <a:cubicBezTo>
                      <a:pt x="51" y="354"/>
                      <a:pt x="78" y="353"/>
                      <a:pt x="106" y="353"/>
                    </a:cubicBezTo>
                    <a:cubicBezTo>
                      <a:pt x="569" y="353"/>
                      <a:pt x="1031" y="444"/>
                      <a:pt x="1462" y="617"/>
                    </a:cubicBezTo>
                    <a:cubicBezTo>
                      <a:pt x="1507" y="514"/>
                      <a:pt x="1530" y="411"/>
                      <a:pt x="1542" y="309"/>
                    </a:cubicBezTo>
                    <a:cubicBezTo>
                      <a:pt x="1051" y="126"/>
                      <a:pt x="537" y="23"/>
                      <a:pt x="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332;p54"/>
              <p:cNvSpPr/>
              <p:nvPr/>
            </p:nvSpPr>
            <p:spPr>
              <a:xfrm>
                <a:off x="2313205" y="3276498"/>
                <a:ext cx="44764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668" extrusionOk="0">
                    <a:moveTo>
                      <a:pt x="83" y="0"/>
                    </a:moveTo>
                    <a:cubicBezTo>
                      <a:pt x="55" y="0"/>
                      <a:pt x="28" y="1"/>
                      <a:pt x="1" y="1"/>
                    </a:cubicBezTo>
                    <a:cubicBezTo>
                      <a:pt x="46" y="264"/>
                      <a:pt x="183" y="583"/>
                      <a:pt x="594" y="652"/>
                    </a:cubicBezTo>
                    <a:cubicBezTo>
                      <a:pt x="659" y="662"/>
                      <a:pt x="720" y="667"/>
                      <a:pt x="777" y="667"/>
                    </a:cubicBezTo>
                    <a:cubicBezTo>
                      <a:pt x="1154" y="667"/>
                      <a:pt x="1339" y="452"/>
                      <a:pt x="1439" y="264"/>
                    </a:cubicBezTo>
                    <a:cubicBezTo>
                      <a:pt x="1008" y="91"/>
                      <a:pt x="546" y="0"/>
                      <a:pt x="83" y="0"/>
                    </a:cubicBezTo>
                    <a:close/>
                  </a:path>
                </a:pathLst>
              </a:custGeom>
              <a:solidFill>
                <a:srgbClr val="B348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333;p54"/>
              <p:cNvSpPr/>
              <p:nvPr/>
            </p:nvSpPr>
            <p:spPr>
              <a:xfrm>
                <a:off x="2438881" y="3203364"/>
                <a:ext cx="70458" cy="78702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530" extrusionOk="0">
                    <a:moveTo>
                      <a:pt x="917" y="1"/>
                    </a:moveTo>
                    <a:cubicBezTo>
                      <a:pt x="450" y="1"/>
                      <a:pt x="24" y="298"/>
                      <a:pt x="24" y="298"/>
                    </a:cubicBezTo>
                    <a:lnTo>
                      <a:pt x="1" y="2113"/>
                    </a:lnTo>
                    <a:cubicBezTo>
                      <a:pt x="257" y="2394"/>
                      <a:pt x="603" y="2529"/>
                      <a:pt x="936" y="2529"/>
                    </a:cubicBezTo>
                    <a:cubicBezTo>
                      <a:pt x="1628" y="2529"/>
                      <a:pt x="2265" y="1947"/>
                      <a:pt x="1918" y="892"/>
                    </a:cubicBezTo>
                    <a:cubicBezTo>
                      <a:pt x="1694" y="194"/>
                      <a:pt x="1293" y="1"/>
                      <a:pt x="917" y="1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334;p54"/>
              <p:cNvSpPr/>
              <p:nvPr/>
            </p:nvSpPr>
            <p:spPr>
              <a:xfrm>
                <a:off x="2437108" y="3218669"/>
                <a:ext cx="52727" cy="48808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69" extrusionOk="0">
                    <a:moveTo>
                      <a:pt x="1028" y="0"/>
                    </a:moveTo>
                    <a:cubicBezTo>
                      <a:pt x="811" y="12"/>
                      <a:pt x="605" y="126"/>
                      <a:pt x="469" y="297"/>
                    </a:cubicBezTo>
                    <a:cubicBezTo>
                      <a:pt x="1" y="833"/>
                      <a:pt x="571" y="1552"/>
                      <a:pt x="583" y="1552"/>
                    </a:cubicBezTo>
                    <a:cubicBezTo>
                      <a:pt x="591" y="1560"/>
                      <a:pt x="599" y="1568"/>
                      <a:pt x="611" y="1568"/>
                    </a:cubicBezTo>
                    <a:cubicBezTo>
                      <a:pt x="616" y="1568"/>
                      <a:pt x="622" y="1567"/>
                      <a:pt x="628" y="1564"/>
                    </a:cubicBezTo>
                    <a:lnTo>
                      <a:pt x="640" y="1564"/>
                    </a:lnTo>
                    <a:cubicBezTo>
                      <a:pt x="651" y="1552"/>
                      <a:pt x="651" y="1529"/>
                      <a:pt x="640" y="1518"/>
                    </a:cubicBezTo>
                    <a:cubicBezTo>
                      <a:pt x="640" y="1507"/>
                      <a:pt x="81" y="833"/>
                      <a:pt x="526" y="343"/>
                    </a:cubicBezTo>
                    <a:cubicBezTo>
                      <a:pt x="651" y="183"/>
                      <a:pt x="834" y="80"/>
                      <a:pt x="1028" y="69"/>
                    </a:cubicBezTo>
                    <a:cubicBezTo>
                      <a:pt x="1245" y="69"/>
                      <a:pt x="1461" y="149"/>
                      <a:pt x="1621" y="297"/>
                    </a:cubicBezTo>
                    <a:cubicBezTo>
                      <a:pt x="1628" y="301"/>
                      <a:pt x="1635" y="303"/>
                      <a:pt x="1641" y="303"/>
                    </a:cubicBezTo>
                    <a:cubicBezTo>
                      <a:pt x="1670" y="303"/>
                      <a:pt x="1695" y="270"/>
                      <a:pt x="1667" y="251"/>
                    </a:cubicBezTo>
                    <a:cubicBezTo>
                      <a:pt x="1496" y="91"/>
                      <a:pt x="1267" y="0"/>
                      <a:pt x="1028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335;p54"/>
              <p:cNvSpPr/>
              <p:nvPr/>
            </p:nvSpPr>
            <p:spPr>
              <a:xfrm>
                <a:off x="2446347" y="3237645"/>
                <a:ext cx="29832" cy="11448"/>
              </a:xfrm>
              <a:custGeom>
                <a:avLst/>
                <a:gdLst/>
                <a:ahLst/>
                <a:cxnLst/>
                <a:rect l="l" t="t" r="r" b="b"/>
                <a:pathLst>
                  <a:path w="959" h="368" extrusionOk="0">
                    <a:moveTo>
                      <a:pt x="581" y="1"/>
                    </a:moveTo>
                    <a:cubicBezTo>
                      <a:pt x="386" y="1"/>
                      <a:pt x="154" y="63"/>
                      <a:pt x="12" y="315"/>
                    </a:cubicBezTo>
                    <a:cubicBezTo>
                      <a:pt x="0" y="337"/>
                      <a:pt x="0" y="349"/>
                      <a:pt x="23" y="360"/>
                    </a:cubicBezTo>
                    <a:cubicBezTo>
                      <a:pt x="28" y="365"/>
                      <a:pt x="35" y="368"/>
                      <a:pt x="42" y="368"/>
                    </a:cubicBezTo>
                    <a:cubicBezTo>
                      <a:pt x="52" y="368"/>
                      <a:pt x="62" y="362"/>
                      <a:pt x="69" y="349"/>
                    </a:cubicBezTo>
                    <a:cubicBezTo>
                      <a:pt x="196" y="123"/>
                      <a:pt x="411" y="68"/>
                      <a:pt x="594" y="68"/>
                    </a:cubicBezTo>
                    <a:cubicBezTo>
                      <a:pt x="772" y="68"/>
                      <a:pt x="919" y="121"/>
                      <a:pt x="925" y="121"/>
                    </a:cubicBezTo>
                    <a:cubicBezTo>
                      <a:pt x="925" y="132"/>
                      <a:pt x="936" y="132"/>
                      <a:pt x="936" y="132"/>
                    </a:cubicBezTo>
                    <a:cubicBezTo>
                      <a:pt x="948" y="121"/>
                      <a:pt x="959" y="121"/>
                      <a:pt x="959" y="109"/>
                    </a:cubicBezTo>
                    <a:cubicBezTo>
                      <a:pt x="959" y="86"/>
                      <a:pt x="959" y="75"/>
                      <a:pt x="936" y="63"/>
                    </a:cubicBezTo>
                    <a:cubicBezTo>
                      <a:pt x="936" y="63"/>
                      <a:pt x="776" y="1"/>
                      <a:pt x="581" y="1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36;p54"/>
              <p:cNvSpPr/>
              <p:nvPr/>
            </p:nvSpPr>
            <p:spPr>
              <a:xfrm>
                <a:off x="2223396" y="3248501"/>
                <a:ext cx="69961" cy="37951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220" extrusionOk="0">
                    <a:moveTo>
                      <a:pt x="839" y="1"/>
                    </a:moveTo>
                    <a:cubicBezTo>
                      <a:pt x="436" y="1"/>
                      <a:pt x="121" y="143"/>
                      <a:pt x="69" y="376"/>
                    </a:cubicBezTo>
                    <a:cubicBezTo>
                      <a:pt x="0" y="696"/>
                      <a:pt x="411" y="1050"/>
                      <a:pt x="993" y="1175"/>
                    </a:cubicBezTo>
                    <a:cubicBezTo>
                      <a:pt x="1134" y="1206"/>
                      <a:pt x="1271" y="1220"/>
                      <a:pt x="1399" y="1220"/>
                    </a:cubicBezTo>
                    <a:cubicBezTo>
                      <a:pt x="1803" y="1220"/>
                      <a:pt x="2120" y="1078"/>
                      <a:pt x="2180" y="844"/>
                    </a:cubicBezTo>
                    <a:cubicBezTo>
                      <a:pt x="2249" y="536"/>
                      <a:pt x="1826" y="182"/>
                      <a:pt x="1244" y="45"/>
                    </a:cubicBezTo>
                    <a:cubicBezTo>
                      <a:pt x="1104" y="15"/>
                      <a:pt x="967" y="1"/>
                      <a:pt x="839" y="1"/>
                    </a:cubicBezTo>
                    <a:close/>
                  </a:path>
                </a:pathLst>
              </a:custGeom>
              <a:solidFill>
                <a:srgbClr val="ECA3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337;p54"/>
              <p:cNvSpPr/>
              <p:nvPr/>
            </p:nvSpPr>
            <p:spPr>
              <a:xfrm>
                <a:off x="2372497" y="3248501"/>
                <a:ext cx="69619" cy="37951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220" extrusionOk="0">
                    <a:moveTo>
                      <a:pt x="1399" y="1"/>
                    </a:moveTo>
                    <a:cubicBezTo>
                      <a:pt x="1271" y="1"/>
                      <a:pt x="1134" y="15"/>
                      <a:pt x="993" y="45"/>
                    </a:cubicBezTo>
                    <a:cubicBezTo>
                      <a:pt x="411" y="171"/>
                      <a:pt x="1" y="536"/>
                      <a:pt x="69" y="844"/>
                    </a:cubicBezTo>
                    <a:cubicBezTo>
                      <a:pt x="121" y="1078"/>
                      <a:pt x="436" y="1220"/>
                      <a:pt x="839" y="1220"/>
                    </a:cubicBezTo>
                    <a:cubicBezTo>
                      <a:pt x="967" y="1220"/>
                      <a:pt x="1104" y="1206"/>
                      <a:pt x="1245" y="1175"/>
                    </a:cubicBezTo>
                    <a:cubicBezTo>
                      <a:pt x="1827" y="1038"/>
                      <a:pt x="2237" y="685"/>
                      <a:pt x="2169" y="376"/>
                    </a:cubicBezTo>
                    <a:cubicBezTo>
                      <a:pt x="2117" y="143"/>
                      <a:pt x="1802" y="1"/>
                      <a:pt x="1399" y="1"/>
                    </a:cubicBezTo>
                    <a:close/>
                  </a:path>
                </a:pathLst>
              </a:custGeom>
              <a:solidFill>
                <a:srgbClr val="ECA3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38;p54"/>
              <p:cNvSpPr/>
              <p:nvPr/>
            </p:nvSpPr>
            <p:spPr>
              <a:xfrm>
                <a:off x="2136418" y="2998550"/>
                <a:ext cx="364611" cy="220272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7081" extrusionOk="0">
                    <a:moveTo>
                      <a:pt x="3196" y="1"/>
                    </a:moveTo>
                    <a:cubicBezTo>
                      <a:pt x="3002" y="1"/>
                      <a:pt x="3048" y="857"/>
                      <a:pt x="3059" y="1130"/>
                    </a:cubicBezTo>
                    <a:lnTo>
                      <a:pt x="3036" y="1130"/>
                    </a:lnTo>
                    <a:cubicBezTo>
                      <a:pt x="2968" y="956"/>
                      <a:pt x="2769" y="552"/>
                      <a:pt x="2550" y="552"/>
                    </a:cubicBezTo>
                    <a:cubicBezTo>
                      <a:pt x="2511" y="552"/>
                      <a:pt x="2471" y="565"/>
                      <a:pt x="2431" y="594"/>
                    </a:cubicBezTo>
                    <a:cubicBezTo>
                      <a:pt x="2249" y="720"/>
                      <a:pt x="2466" y="994"/>
                      <a:pt x="2694" y="1210"/>
                    </a:cubicBezTo>
                    <a:cubicBezTo>
                      <a:pt x="2009" y="1439"/>
                      <a:pt x="411" y="1872"/>
                      <a:pt x="217" y="3767"/>
                    </a:cubicBezTo>
                    <a:cubicBezTo>
                      <a:pt x="1" y="6015"/>
                      <a:pt x="982" y="7076"/>
                      <a:pt x="982" y="7076"/>
                    </a:cubicBezTo>
                    <a:cubicBezTo>
                      <a:pt x="982" y="7076"/>
                      <a:pt x="1001" y="7081"/>
                      <a:pt x="1046" y="7081"/>
                    </a:cubicBezTo>
                    <a:cubicBezTo>
                      <a:pt x="1179" y="7081"/>
                      <a:pt x="1541" y="7043"/>
                      <a:pt x="2340" y="6745"/>
                    </a:cubicBezTo>
                    <a:cubicBezTo>
                      <a:pt x="2633" y="6644"/>
                      <a:pt x="3391" y="3165"/>
                      <a:pt x="4376" y="3165"/>
                    </a:cubicBezTo>
                    <a:cubicBezTo>
                      <a:pt x="4504" y="3165"/>
                      <a:pt x="4636" y="3223"/>
                      <a:pt x="4771" y="3356"/>
                    </a:cubicBezTo>
                    <a:cubicBezTo>
                      <a:pt x="7247" y="5809"/>
                      <a:pt x="8491" y="5558"/>
                      <a:pt x="10648" y="5981"/>
                    </a:cubicBezTo>
                    <a:cubicBezTo>
                      <a:pt x="10986" y="6042"/>
                      <a:pt x="11115" y="6177"/>
                      <a:pt x="11182" y="6177"/>
                    </a:cubicBezTo>
                    <a:cubicBezTo>
                      <a:pt x="11265" y="6177"/>
                      <a:pt x="11254" y="5974"/>
                      <a:pt x="11424" y="5182"/>
                    </a:cubicBezTo>
                    <a:cubicBezTo>
                      <a:pt x="11721" y="3732"/>
                      <a:pt x="11059" y="777"/>
                      <a:pt x="8377" y="229"/>
                    </a:cubicBezTo>
                    <a:cubicBezTo>
                      <a:pt x="7943" y="140"/>
                      <a:pt x="7514" y="103"/>
                      <a:pt x="7099" y="103"/>
                    </a:cubicBezTo>
                    <a:cubicBezTo>
                      <a:pt x="5482" y="103"/>
                      <a:pt x="4081" y="666"/>
                      <a:pt x="3481" y="948"/>
                    </a:cubicBezTo>
                    <a:cubicBezTo>
                      <a:pt x="3550" y="514"/>
                      <a:pt x="3344" y="1"/>
                      <a:pt x="3196" y="1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39;p54"/>
              <p:cNvSpPr/>
              <p:nvPr/>
            </p:nvSpPr>
            <p:spPr>
              <a:xfrm>
                <a:off x="2431446" y="3189179"/>
                <a:ext cx="256699" cy="394443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12680" extrusionOk="0">
                    <a:moveTo>
                      <a:pt x="5614" y="1"/>
                    </a:moveTo>
                    <a:cubicBezTo>
                      <a:pt x="5361" y="1"/>
                      <a:pt x="5157" y="27"/>
                      <a:pt x="5056" y="81"/>
                    </a:cubicBezTo>
                    <a:cubicBezTo>
                      <a:pt x="4679" y="275"/>
                      <a:pt x="4291" y="731"/>
                      <a:pt x="3800" y="3071"/>
                    </a:cubicBezTo>
                    <a:cubicBezTo>
                      <a:pt x="3298" y="5399"/>
                      <a:pt x="0" y="6209"/>
                      <a:pt x="0" y="6209"/>
                    </a:cubicBezTo>
                    <a:lnTo>
                      <a:pt x="2009" y="12680"/>
                    </a:lnTo>
                    <a:cubicBezTo>
                      <a:pt x="2009" y="12680"/>
                      <a:pt x="4862" y="9964"/>
                      <a:pt x="6071" y="8503"/>
                    </a:cubicBezTo>
                    <a:cubicBezTo>
                      <a:pt x="8251" y="5878"/>
                      <a:pt x="8148" y="1142"/>
                      <a:pt x="7738" y="606"/>
                    </a:cubicBezTo>
                    <a:cubicBezTo>
                      <a:pt x="7426" y="210"/>
                      <a:pt x="6325" y="1"/>
                      <a:pt x="56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" name="Google Shape;1340;p54"/>
            <p:cNvSpPr/>
            <p:nvPr/>
          </p:nvSpPr>
          <p:spPr>
            <a:xfrm rot="-9900159">
              <a:off x="1742515" y="2204375"/>
              <a:ext cx="959935" cy="651540"/>
            </a:xfrm>
            <a:custGeom>
              <a:avLst/>
              <a:gdLst/>
              <a:ahLst/>
              <a:cxnLst/>
              <a:rect l="l" t="t" r="r" b="b"/>
              <a:pathLst>
                <a:path w="58621" h="39788" extrusionOk="0">
                  <a:moveTo>
                    <a:pt x="12335" y="0"/>
                  </a:moveTo>
                  <a:lnTo>
                    <a:pt x="12335" y="0"/>
                  </a:lnTo>
                  <a:cubicBezTo>
                    <a:pt x="4371" y="7683"/>
                    <a:pt x="3227" y="17048"/>
                    <a:pt x="3227" y="17048"/>
                  </a:cubicBezTo>
                  <a:cubicBezTo>
                    <a:pt x="0" y="33032"/>
                    <a:pt x="8572" y="39788"/>
                    <a:pt x="20860" y="39788"/>
                  </a:cubicBezTo>
                  <a:cubicBezTo>
                    <a:pt x="25825" y="39788"/>
                    <a:pt x="31397" y="38684"/>
                    <a:pt x="37043" y="36641"/>
                  </a:cubicBezTo>
                  <a:cubicBezTo>
                    <a:pt x="56659" y="29542"/>
                    <a:pt x="58621" y="3410"/>
                    <a:pt x="37696" y="2849"/>
                  </a:cubicBezTo>
                  <a:cubicBezTo>
                    <a:pt x="37247" y="2837"/>
                    <a:pt x="36805" y="2831"/>
                    <a:pt x="36368" y="2831"/>
                  </a:cubicBezTo>
                  <a:cubicBezTo>
                    <a:pt x="16486" y="2831"/>
                    <a:pt x="10046" y="15063"/>
                    <a:pt x="10046" y="15063"/>
                  </a:cubicBezTo>
                  <a:cubicBezTo>
                    <a:pt x="7781" y="9388"/>
                    <a:pt x="12335" y="1"/>
                    <a:pt x="12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486;p45"/>
          <p:cNvGrpSpPr/>
          <p:nvPr/>
        </p:nvGrpSpPr>
        <p:grpSpPr>
          <a:xfrm>
            <a:off x="10549992" y="2587643"/>
            <a:ext cx="1397000" cy="2469570"/>
            <a:chOff x="1594575" y="3120275"/>
            <a:chExt cx="673667" cy="1490747"/>
          </a:xfrm>
        </p:grpSpPr>
        <p:sp>
          <p:nvSpPr>
            <p:cNvPr id="77" name="Google Shape;487;p45"/>
            <p:cNvSpPr/>
            <p:nvPr/>
          </p:nvSpPr>
          <p:spPr>
            <a:xfrm>
              <a:off x="1616360" y="4462047"/>
              <a:ext cx="651883" cy="148975"/>
            </a:xfrm>
            <a:custGeom>
              <a:avLst/>
              <a:gdLst/>
              <a:ahLst/>
              <a:cxnLst/>
              <a:rect l="l" t="t" r="r" b="b"/>
              <a:pathLst>
                <a:path w="19481" h="4452" extrusionOk="0">
                  <a:moveTo>
                    <a:pt x="9735" y="1"/>
                  </a:moveTo>
                  <a:cubicBezTo>
                    <a:pt x="4360" y="1"/>
                    <a:pt x="0" y="1005"/>
                    <a:pt x="0" y="2226"/>
                  </a:cubicBezTo>
                  <a:cubicBezTo>
                    <a:pt x="0" y="3447"/>
                    <a:pt x="4360" y="4451"/>
                    <a:pt x="9735" y="4451"/>
                  </a:cubicBezTo>
                  <a:cubicBezTo>
                    <a:pt x="15122" y="4451"/>
                    <a:pt x="19481" y="3447"/>
                    <a:pt x="19481" y="2226"/>
                  </a:cubicBezTo>
                  <a:cubicBezTo>
                    <a:pt x="19481" y="1005"/>
                    <a:pt x="15122" y="1"/>
                    <a:pt x="9735" y="1"/>
                  </a:cubicBezTo>
                  <a:close/>
                </a:path>
              </a:pathLst>
            </a:custGeom>
            <a:solidFill>
              <a:schemeClr val="accent4"/>
            </a:solidFill>
            <a:ln w="3150" cap="flat" cmpd="sng">
              <a:solidFill>
                <a:srgbClr val="C9C9C9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88;p45"/>
            <p:cNvSpPr/>
            <p:nvPr/>
          </p:nvSpPr>
          <p:spPr>
            <a:xfrm>
              <a:off x="1594575" y="3589830"/>
              <a:ext cx="152020" cy="525930"/>
            </a:xfrm>
            <a:custGeom>
              <a:avLst/>
              <a:gdLst/>
              <a:ahLst/>
              <a:cxnLst/>
              <a:rect l="l" t="t" r="r" b="b"/>
              <a:pathLst>
                <a:path w="4543" h="15717" extrusionOk="0">
                  <a:moveTo>
                    <a:pt x="4109" y="0"/>
                  </a:moveTo>
                  <a:cubicBezTo>
                    <a:pt x="3664" y="491"/>
                    <a:pt x="2831" y="1541"/>
                    <a:pt x="2032" y="4873"/>
                  </a:cubicBezTo>
                  <a:cubicBezTo>
                    <a:pt x="1154" y="7498"/>
                    <a:pt x="743" y="12702"/>
                    <a:pt x="743" y="12702"/>
                  </a:cubicBezTo>
                  <a:cubicBezTo>
                    <a:pt x="480" y="13387"/>
                    <a:pt x="1" y="14893"/>
                    <a:pt x="218" y="15007"/>
                  </a:cubicBezTo>
                  <a:cubicBezTo>
                    <a:pt x="230" y="15015"/>
                    <a:pt x="243" y="15018"/>
                    <a:pt x="256" y="15018"/>
                  </a:cubicBezTo>
                  <a:cubicBezTo>
                    <a:pt x="470" y="15018"/>
                    <a:pt x="834" y="14129"/>
                    <a:pt x="834" y="14128"/>
                  </a:cubicBezTo>
                  <a:lnTo>
                    <a:pt x="834" y="14128"/>
                  </a:lnTo>
                  <a:cubicBezTo>
                    <a:pt x="834" y="14129"/>
                    <a:pt x="412" y="15384"/>
                    <a:pt x="629" y="15475"/>
                  </a:cubicBezTo>
                  <a:cubicBezTo>
                    <a:pt x="636" y="15479"/>
                    <a:pt x="644" y="15481"/>
                    <a:pt x="652" y="15481"/>
                  </a:cubicBezTo>
                  <a:cubicBezTo>
                    <a:pt x="862" y="15481"/>
                    <a:pt x="1210" y="14255"/>
                    <a:pt x="1211" y="14254"/>
                  </a:cubicBezTo>
                  <a:lnTo>
                    <a:pt x="1211" y="14254"/>
                  </a:lnTo>
                  <a:cubicBezTo>
                    <a:pt x="1210" y="14255"/>
                    <a:pt x="914" y="15601"/>
                    <a:pt x="1108" y="15703"/>
                  </a:cubicBezTo>
                  <a:cubicBezTo>
                    <a:pt x="1124" y="15712"/>
                    <a:pt x="1141" y="15716"/>
                    <a:pt x="1157" y="15716"/>
                  </a:cubicBezTo>
                  <a:cubicBezTo>
                    <a:pt x="1458" y="15716"/>
                    <a:pt x="1633" y="14255"/>
                    <a:pt x="1633" y="14254"/>
                  </a:cubicBezTo>
                  <a:lnTo>
                    <a:pt x="1633" y="14254"/>
                  </a:lnTo>
                  <a:cubicBezTo>
                    <a:pt x="1633" y="14255"/>
                    <a:pt x="1610" y="15566"/>
                    <a:pt x="1872" y="15612"/>
                  </a:cubicBezTo>
                  <a:cubicBezTo>
                    <a:pt x="1876" y="15613"/>
                    <a:pt x="1879" y="15613"/>
                    <a:pt x="1883" y="15613"/>
                  </a:cubicBezTo>
                  <a:cubicBezTo>
                    <a:pt x="2135" y="15613"/>
                    <a:pt x="2124" y="13958"/>
                    <a:pt x="2124" y="13957"/>
                  </a:cubicBezTo>
                  <a:lnTo>
                    <a:pt x="2124" y="13957"/>
                  </a:lnTo>
                  <a:cubicBezTo>
                    <a:pt x="2124" y="13958"/>
                    <a:pt x="2277" y="14475"/>
                    <a:pt x="2455" y="14475"/>
                  </a:cubicBezTo>
                  <a:cubicBezTo>
                    <a:pt x="2489" y="14475"/>
                    <a:pt x="2523" y="14457"/>
                    <a:pt x="2557" y="14414"/>
                  </a:cubicBezTo>
                  <a:cubicBezTo>
                    <a:pt x="2763" y="14151"/>
                    <a:pt x="2352" y="12919"/>
                    <a:pt x="2352" y="12919"/>
                  </a:cubicBezTo>
                  <a:cubicBezTo>
                    <a:pt x="2352" y="12919"/>
                    <a:pt x="4144" y="5638"/>
                    <a:pt x="4543" y="4405"/>
                  </a:cubicBezTo>
                  <a:lnTo>
                    <a:pt x="4109" y="0"/>
                  </a:ln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9;p45"/>
            <p:cNvSpPr/>
            <p:nvPr/>
          </p:nvSpPr>
          <p:spPr>
            <a:xfrm>
              <a:off x="1929508" y="3190380"/>
              <a:ext cx="170358" cy="352494"/>
            </a:xfrm>
            <a:custGeom>
              <a:avLst/>
              <a:gdLst/>
              <a:ahLst/>
              <a:cxnLst/>
              <a:rect l="l" t="t" r="r" b="b"/>
              <a:pathLst>
                <a:path w="5091" h="10534" extrusionOk="0">
                  <a:moveTo>
                    <a:pt x="537" y="0"/>
                  </a:moveTo>
                  <a:lnTo>
                    <a:pt x="0" y="274"/>
                  </a:lnTo>
                  <a:cubicBezTo>
                    <a:pt x="891" y="936"/>
                    <a:pt x="1712" y="1655"/>
                    <a:pt x="2112" y="2648"/>
                  </a:cubicBezTo>
                  <a:cubicBezTo>
                    <a:pt x="3013" y="5044"/>
                    <a:pt x="1975" y="8377"/>
                    <a:pt x="3184" y="10534"/>
                  </a:cubicBezTo>
                  <a:cubicBezTo>
                    <a:pt x="3253" y="10499"/>
                    <a:pt x="3299" y="10476"/>
                    <a:pt x="3299" y="10454"/>
                  </a:cubicBezTo>
                  <a:cubicBezTo>
                    <a:pt x="3264" y="10294"/>
                    <a:pt x="3207" y="9438"/>
                    <a:pt x="3207" y="9438"/>
                  </a:cubicBezTo>
                  <a:lnTo>
                    <a:pt x="3207" y="9438"/>
                  </a:lnTo>
                  <a:cubicBezTo>
                    <a:pt x="3504" y="9974"/>
                    <a:pt x="3778" y="10419"/>
                    <a:pt x="3778" y="10419"/>
                  </a:cubicBezTo>
                  <a:cubicBezTo>
                    <a:pt x="4919" y="10077"/>
                    <a:pt x="5090" y="9598"/>
                    <a:pt x="5090" y="9598"/>
                  </a:cubicBezTo>
                  <a:cubicBezTo>
                    <a:pt x="4759" y="8399"/>
                    <a:pt x="3789" y="7989"/>
                    <a:pt x="3664" y="6642"/>
                  </a:cubicBezTo>
                  <a:cubicBezTo>
                    <a:pt x="3561" y="5512"/>
                    <a:pt x="4017" y="4964"/>
                    <a:pt x="3641" y="3047"/>
                  </a:cubicBezTo>
                  <a:cubicBezTo>
                    <a:pt x="3105" y="342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90;p45"/>
            <p:cNvSpPr/>
            <p:nvPr/>
          </p:nvSpPr>
          <p:spPr>
            <a:xfrm>
              <a:off x="1627436" y="3274641"/>
              <a:ext cx="105039" cy="269775"/>
            </a:xfrm>
            <a:custGeom>
              <a:avLst/>
              <a:gdLst/>
              <a:ahLst/>
              <a:cxnLst/>
              <a:rect l="l" t="t" r="r" b="b"/>
              <a:pathLst>
                <a:path w="3139" h="8062" extrusionOk="0">
                  <a:moveTo>
                    <a:pt x="1471" y="0"/>
                  </a:moveTo>
                  <a:cubicBezTo>
                    <a:pt x="1460" y="0"/>
                    <a:pt x="1456" y="32"/>
                    <a:pt x="1461" y="107"/>
                  </a:cubicBezTo>
                  <a:cubicBezTo>
                    <a:pt x="1507" y="792"/>
                    <a:pt x="1438" y="4090"/>
                    <a:pt x="1313" y="4626"/>
                  </a:cubicBezTo>
                  <a:cubicBezTo>
                    <a:pt x="1199" y="5174"/>
                    <a:pt x="662" y="5619"/>
                    <a:pt x="411" y="6144"/>
                  </a:cubicBezTo>
                  <a:cubicBezTo>
                    <a:pt x="0" y="6977"/>
                    <a:pt x="160" y="7434"/>
                    <a:pt x="160" y="7434"/>
                  </a:cubicBezTo>
                  <a:cubicBezTo>
                    <a:pt x="651" y="7958"/>
                    <a:pt x="993" y="8061"/>
                    <a:pt x="993" y="8061"/>
                  </a:cubicBezTo>
                  <a:lnTo>
                    <a:pt x="1530" y="7468"/>
                  </a:lnTo>
                  <a:lnTo>
                    <a:pt x="1495" y="7570"/>
                  </a:lnTo>
                  <a:cubicBezTo>
                    <a:pt x="1895" y="7182"/>
                    <a:pt x="2260" y="6749"/>
                    <a:pt x="2579" y="6281"/>
                  </a:cubicBezTo>
                  <a:cubicBezTo>
                    <a:pt x="3139" y="5482"/>
                    <a:pt x="2431" y="4535"/>
                    <a:pt x="2226" y="3667"/>
                  </a:cubicBezTo>
                  <a:cubicBezTo>
                    <a:pt x="2066" y="2812"/>
                    <a:pt x="2100" y="1921"/>
                    <a:pt x="2328" y="1077"/>
                  </a:cubicBezTo>
                  <a:lnTo>
                    <a:pt x="2328" y="1077"/>
                  </a:lnTo>
                  <a:cubicBezTo>
                    <a:pt x="2314" y="1079"/>
                    <a:pt x="2299" y="1081"/>
                    <a:pt x="2285" y="1081"/>
                  </a:cubicBezTo>
                  <a:cubicBezTo>
                    <a:pt x="1856" y="1081"/>
                    <a:pt x="1535" y="0"/>
                    <a:pt x="1471" y="0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91;p45"/>
            <p:cNvSpPr/>
            <p:nvPr/>
          </p:nvSpPr>
          <p:spPr>
            <a:xfrm>
              <a:off x="1670971" y="3199516"/>
              <a:ext cx="365109" cy="381841"/>
            </a:xfrm>
            <a:custGeom>
              <a:avLst/>
              <a:gdLst/>
              <a:ahLst/>
              <a:cxnLst/>
              <a:rect l="l" t="t" r="r" b="b"/>
              <a:pathLst>
                <a:path w="10911" h="11411" extrusionOk="0">
                  <a:moveTo>
                    <a:pt x="7726" y="1"/>
                  </a:moveTo>
                  <a:lnTo>
                    <a:pt x="1313" y="3276"/>
                  </a:lnTo>
                  <a:cubicBezTo>
                    <a:pt x="1313" y="3276"/>
                    <a:pt x="1187" y="3288"/>
                    <a:pt x="1027" y="3322"/>
                  </a:cubicBezTo>
                  <a:cubicBezTo>
                    <a:pt x="788" y="4166"/>
                    <a:pt x="754" y="5045"/>
                    <a:pt x="925" y="5901"/>
                  </a:cubicBezTo>
                  <a:cubicBezTo>
                    <a:pt x="1130" y="6768"/>
                    <a:pt x="1838" y="7727"/>
                    <a:pt x="1267" y="8526"/>
                  </a:cubicBezTo>
                  <a:cubicBezTo>
                    <a:pt x="959" y="8994"/>
                    <a:pt x="594" y="9416"/>
                    <a:pt x="194" y="9804"/>
                  </a:cubicBezTo>
                  <a:lnTo>
                    <a:pt x="0" y="10397"/>
                  </a:lnTo>
                  <a:cubicBezTo>
                    <a:pt x="137" y="10523"/>
                    <a:pt x="308" y="10626"/>
                    <a:pt x="491" y="10671"/>
                  </a:cubicBezTo>
                  <a:cubicBezTo>
                    <a:pt x="491" y="10671"/>
                    <a:pt x="970" y="9622"/>
                    <a:pt x="1013" y="9622"/>
                  </a:cubicBezTo>
                  <a:cubicBezTo>
                    <a:pt x="1016" y="9622"/>
                    <a:pt x="1017" y="9625"/>
                    <a:pt x="1016" y="9633"/>
                  </a:cubicBezTo>
                  <a:cubicBezTo>
                    <a:pt x="1005" y="9781"/>
                    <a:pt x="788" y="10797"/>
                    <a:pt x="788" y="10797"/>
                  </a:cubicBezTo>
                  <a:cubicBezTo>
                    <a:pt x="1845" y="11246"/>
                    <a:pt x="3110" y="11411"/>
                    <a:pt x="4385" y="11411"/>
                  </a:cubicBezTo>
                  <a:cubicBezTo>
                    <a:pt x="7317" y="11411"/>
                    <a:pt x="10298" y="10539"/>
                    <a:pt x="10910" y="10261"/>
                  </a:cubicBezTo>
                  <a:cubicBezTo>
                    <a:pt x="9701" y="8104"/>
                    <a:pt x="10739" y="4771"/>
                    <a:pt x="9838" y="2375"/>
                  </a:cubicBezTo>
                  <a:cubicBezTo>
                    <a:pt x="9438" y="1382"/>
                    <a:pt x="8617" y="674"/>
                    <a:pt x="7726" y="1"/>
                  </a:cubicBezTo>
                  <a:close/>
                </a:path>
              </a:pathLst>
            </a:custGeom>
            <a:solidFill>
              <a:srgbClr val="1F1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92;p45"/>
            <p:cNvSpPr/>
            <p:nvPr/>
          </p:nvSpPr>
          <p:spPr>
            <a:xfrm>
              <a:off x="1902403" y="4153483"/>
              <a:ext cx="92055" cy="234907"/>
            </a:xfrm>
            <a:custGeom>
              <a:avLst/>
              <a:gdLst/>
              <a:ahLst/>
              <a:cxnLst/>
              <a:rect l="l" t="t" r="r" b="b"/>
              <a:pathLst>
                <a:path w="2751" h="7020" extrusionOk="0">
                  <a:moveTo>
                    <a:pt x="2739" y="1"/>
                  </a:moveTo>
                  <a:cubicBezTo>
                    <a:pt x="1849" y="240"/>
                    <a:pt x="925" y="411"/>
                    <a:pt x="0" y="560"/>
                  </a:cubicBezTo>
                  <a:lnTo>
                    <a:pt x="183" y="3436"/>
                  </a:lnTo>
                  <a:lnTo>
                    <a:pt x="411" y="7019"/>
                  </a:lnTo>
                  <a:cubicBezTo>
                    <a:pt x="1164" y="6962"/>
                    <a:pt x="1917" y="6871"/>
                    <a:pt x="2671" y="6745"/>
                  </a:cubicBezTo>
                  <a:cubicBezTo>
                    <a:pt x="2705" y="5661"/>
                    <a:pt x="2728" y="4440"/>
                    <a:pt x="2739" y="3185"/>
                  </a:cubicBezTo>
                  <a:cubicBezTo>
                    <a:pt x="2750" y="2112"/>
                    <a:pt x="2750" y="1039"/>
                    <a:pt x="2739" y="1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93;p45"/>
            <p:cNvSpPr/>
            <p:nvPr/>
          </p:nvSpPr>
          <p:spPr>
            <a:xfrm>
              <a:off x="1890925" y="3955683"/>
              <a:ext cx="103533" cy="216536"/>
            </a:xfrm>
            <a:custGeom>
              <a:avLst/>
              <a:gdLst/>
              <a:ahLst/>
              <a:cxnLst/>
              <a:rect l="l" t="t" r="r" b="b"/>
              <a:pathLst>
                <a:path w="3094" h="6471" extrusionOk="0">
                  <a:moveTo>
                    <a:pt x="3014" y="0"/>
                  </a:moveTo>
                  <a:lnTo>
                    <a:pt x="1" y="993"/>
                  </a:lnTo>
                  <a:lnTo>
                    <a:pt x="343" y="6471"/>
                  </a:lnTo>
                  <a:cubicBezTo>
                    <a:pt x="1279" y="6334"/>
                    <a:pt x="2203" y="6151"/>
                    <a:pt x="3093" y="5923"/>
                  </a:cubicBezTo>
                  <a:cubicBezTo>
                    <a:pt x="3071" y="2705"/>
                    <a:pt x="3014" y="0"/>
                    <a:pt x="3014" y="0"/>
                  </a:cubicBez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94;p45"/>
            <p:cNvSpPr/>
            <p:nvPr/>
          </p:nvSpPr>
          <p:spPr>
            <a:xfrm>
              <a:off x="1916122" y="4379192"/>
              <a:ext cx="75659" cy="37813"/>
            </a:xfrm>
            <a:custGeom>
              <a:avLst/>
              <a:gdLst/>
              <a:ahLst/>
              <a:cxnLst/>
              <a:rect l="l" t="t" r="r" b="b"/>
              <a:pathLst>
                <a:path w="2261" h="1130" extrusionOk="0">
                  <a:moveTo>
                    <a:pt x="2261" y="0"/>
                  </a:moveTo>
                  <a:lnTo>
                    <a:pt x="2261" y="0"/>
                  </a:lnTo>
                  <a:cubicBezTo>
                    <a:pt x="1507" y="126"/>
                    <a:pt x="754" y="217"/>
                    <a:pt x="1" y="274"/>
                  </a:cubicBezTo>
                  <a:lnTo>
                    <a:pt x="47" y="1130"/>
                  </a:lnTo>
                  <a:cubicBezTo>
                    <a:pt x="766" y="1119"/>
                    <a:pt x="1485" y="1096"/>
                    <a:pt x="2204" y="1073"/>
                  </a:cubicBezTo>
                  <a:cubicBezTo>
                    <a:pt x="2226" y="731"/>
                    <a:pt x="2238" y="377"/>
                    <a:pt x="2261" y="0"/>
                  </a:cubicBezTo>
                  <a:close/>
                </a:path>
              </a:pathLst>
            </a:custGeom>
            <a:solidFill>
              <a:srgbClr val="F1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5;p45"/>
            <p:cNvSpPr/>
            <p:nvPr/>
          </p:nvSpPr>
          <p:spPr>
            <a:xfrm>
              <a:off x="1917662" y="4415065"/>
              <a:ext cx="72212" cy="18505"/>
            </a:xfrm>
            <a:custGeom>
              <a:avLst/>
              <a:gdLst/>
              <a:ahLst/>
              <a:cxnLst/>
              <a:rect l="l" t="t" r="r" b="b"/>
              <a:pathLst>
                <a:path w="2158" h="553" extrusionOk="0">
                  <a:moveTo>
                    <a:pt x="2158" y="1"/>
                  </a:moveTo>
                  <a:lnTo>
                    <a:pt x="2158" y="1"/>
                  </a:lnTo>
                  <a:cubicBezTo>
                    <a:pt x="1450" y="24"/>
                    <a:pt x="720" y="47"/>
                    <a:pt x="1" y="58"/>
                  </a:cubicBezTo>
                  <a:lnTo>
                    <a:pt x="35" y="549"/>
                  </a:lnTo>
                  <a:cubicBezTo>
                    <a:pt x="212" y="552"/>
                    <a:pt x="387" y="553"/>
                    <a:pt x="562" y="553"/>
                  </a:cubicBezTo>
                  <a:cubicBezTo>
                    <a:pt x="1085" y="553"/>
                    <a:pt x="1601" y="540"/>
                    <a:pt x="2123" y="514"/>
                  </a:cubicBezTo>
                  <a:cubicBezTo>
                    <a:pt x="2135" y="355"/>
                    <a:pt x="2146" y="183"/>
                    <a:pt x="2158" y="1"/>
                  </a:cubicBezTo>
                  <a:close/>
                </a:path>
              </a:pathLst>
            </a:custGeom>
            <a:solidFill>
              <a:srgbClr val="F5B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6;p45"/>
            <p:cNvSpPr/>
            <p:nvPr/>
          </p:nvSpPr>
          <p:spPr>
            <a:xfrm>
              <a:off x="1909898" y="4432265"/>
              <a:ext cx="174306" cy="101659"/>
            </a:xfrm>
            <a:custGeom>
              <a:avLst/>
              <a:gdLst/>
              <a:ahLst/>
              <a:cxnLst/>
              <a:rect l="l" t="t" r="r" b="b"/>
              <a:pathLst>
                <a:path w="5209" h="3038" extrusionOk="0">
                  <a:moveTo>
                    <a:pt x="2367" y="0"/>
                  </a:moveTo>
                  <a:cubicBezTo>
                    <a:pt x="1836" y="26"/>
                    <a:pt x="1312" y="39"/>
                    <a:pt x="789" y="39"/>
                  </a:cubicBezTo>
                  <a:cubicBezTo>
                    <a:pt x="615" y="39"/>
                    <a:pt x="441" y="38"/>
                    <a:pt x="267" y="35"/>
                  </a:cubicBezTo>
                  <a:lnTo>
                    <a:pt x="267" y="35"/>
                  </a:lnTo>
                  <a:lnTo>
                    <a:pt x="370" y="1678"/>
                  </a:lnTo>
                  <a:cubicBezTo>
                    <a:pt x="0" y="2800"/>
                    <a:pt x="656" y="3012"/>
                    <a:pt x="1204" y="3012"/>
                  </a:cubicBezTo>
                  <a:cubicBezTo>
                    <a:pt x="1537" y="3012"/>
                    <a:pt x="1830" y="2933"/>
                    <a:pt x="1830" y="2933"/>
                  </a:cubicBezTo>
                  <a:cubicBezTo>
                    <a:pt x="1830" y="2933"/>
                    <a:pt x="2854" y="3037"/>
                    <a:pt x="3774" y="3037"/>
                  </a:cubicBezTo>
                  <a:cubicBezTo>
                    <a:pt x="4526" y="3037"/>
                    <a:pt x="5208" y="2968"/>
                    <a:pt x="5208" y="2717"/>
                  </a:cubicBezTo>
                  <a:cubicBezTo>
                    <a:pt x="5208" y="2169"/>
                    <a:pt x="2253" y="1176"/>
                    <a:pt x="2253" y="1176"/>
                  </a:cubicBezTo>
                  <a:cubicBezTo>
                    <a:pt x="2298" y="845"/>
                    <a:pt x="2332" y="446"/>
                    <a:pt x="2367" y="0"/>
                  </a:cubicBezTo>
                  <a:close/>
                </a:path>
              </a:pathLst>
            </a:custGeom>
            <a:solidFill>
              <a:srgbClr val="F1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7;p45"/>
            <p:cNvSpPr/>
            <p:nvPr/>
          </p:nvSpPr>
          <p:spPr>
            <a:xfrm>
              <a:off x="1729565" y="3959866"/>
              <a:ext cx="136560" cy="232999"/>
            </a:xfrm>
            <a:custGeom>
              <a:avLst/>
              <a:gdLst/>
              <a:ahLst/>
              <a:cxnLst/>
              <a:rect l="l" t="t" r="r" b="b"/>
              <a:pathLst>
                <a:path w="4081" h="6963" extrusionOk="0">
                  <a:moveTo>
                    <a:pt x="1298" y="1"/>
                  </a:moveTo>
                  <a:cubicBezTo>
                    <a:pt x="576" y="1"/>
                    <a:pt x="1" y="131"/>
                    <a:pt x="18" y="548"/>
                  </a:cubicBezTo>
                  <a:cubicBezTo>
                    <a:pt x="98" y="2682"/>
                    <a:pt x="212" y="4896"/>
                    <a:pt x="326" y="6962"/>
                  </a:cubicBezTo>
                  <a:cubicBezTo>
                    <a:pt x="1411" y="6825"/>
                    <a:pt x="2506" y="6711"/>
                    <a:pt x="3602" y="6574"/>
                  </a:cubicBezTo>
                  <a:cubicBezTo>
                    <a:pt x="3876" y="3219"/>
                    <a:pt x="4081" y="354"/>
                    <a:pt x="4081" y="354"/>
                  </a:cubicBezTo>
                  <a:cubicBezTo>
                    <a:pt x="4081" y="354"/>
                    <a:pt x="2489" y="1"/>
                    <a:pt x="1298" y="1"/>
                  </a:cubicBez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8;p45"/>
            <p:cNvSpPr/>
            <p:nvPr/>
          </p:nvSpPr>
          <p:spPr>
            <a:xfrm>
              <a:off x="1740842" y="4179451"/>
              <a:ext cx="109657" cy="210446"/>
            </a:xfrm>
            <a:custGeom>
              <a:avLst/>
              <a:gdLst/>
              <a:ahLst/>
              <a:cxnLst/>
              <a:rect l="l" t="t" r="r" b="b"/>
              <a:pathLst>
                <a:path w="3277" h="6289" extrusionOk="0">
                  <a:moveTo>
                    <a:pt x="3276" y="1"/>
                  </a:moveTo>
                  <a:lnTo>
                    <a:pt x="3276" y="1"/>
                  </a:lnTo>
                  <a:cubicBezTo>
                    <a:pt x="2180" y="149"/>
                    <a:pt x="1074" y="263"/>
                    <a:pt x="1" y="400"/>
                  </a:cubicBezTo>
                  <a:cubicBezTo>
                    <a:pt x="35" y="1142"/>
                    <a:pt x="69" y="1861"/>
                    <a:pt x="103" y="2557"/>
                  </a:cubicBezTo>
                  <a:cubicBezTo>
                    <a:pt x="172" y="3858"/>
                    <a:pt x="240" y="5045"/>
                    <a:pt x="309" y="6072"/>
                  </a:cubicBezTo>
                  <a:cubicBezTo>
                    <a:pt x="1108" y="6186"/>
                    <a:pt x="1918" y="6254"/>
                    <a:pt x="2728" y="6289"/>
                  </a:cubicBezTo>
                  <a:cubicBezTo>
                    <a:pt x="2842" y="5182"/>
                    <a:pt x="2945" y="3949"/>
                    <a:pt x="3048" y="2694"/>
                  </a:cubicBezTo>
                  <a:cubicBezTo>
                    <a:pt x="3128" y="1792"/>
                    <a:pt x="3208" y="879"/>
                    <a:pt x="3276" y="1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9;p45"/>
            <p:cNvSpPr/>
            <p:nvPr/>
          </p:nvSpPr>
          <p:spPr>
            <a:xfrm>
              <a:off x="1750781" y="4382606"/>
              <a:ext cx="81381" cy="33262"/>
            </a:xfrm>
            <a:custGeom>
              <a:avLst/>
              <a:gdLst/>
              <a:ahLst/>
              <a:cxnLst/>
              <a:rect l="l" t="t" r="r" b="b"/>
              <a:pathLst>
                <a:path w="2432" h="99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86"/>
                    <a:pt x="35" y="571"/>
                    <a:pt x="58" y="834"/>
                  </a:cubicBezTo>
                  <a:cubicBezTo>
                    <a:pt x="811" y="914"/>
                    <a:pt x="1587" y="959"/>
                    <a:pt x="2351" y="994"/>
                  </a:cubicBezTo>
                  <a:cubicBezTo>
                    <a:pt x="2374" y="743"/>
                    <a:pt x="2408" y="480"/>
                    <a:pt x="2431" y="218"/>
                  </a:cubicBezTo>
                  <a:cubicBezTo>
                    <a:pt x="1621" y="183"/>
                    <a:pt x="811" y="115"/>
                    <a:pt x="0" y="1"/>
                  </a:cubicBezTo>
                  <a:close/>
                </a:path>
              </a:pathLst>
            </a:custGeom>
            <a:solidFill>
              <a:srgbClr val="F1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00;p45"/>
            <p:cNvSpPr/>
            <p:nvPr/>
          </p:nvSpPr>
          <p:spPr>
            <a:xfrm>
              <a:off x="1752688" y="4410480"/>
              <a:ext cx="76796" cy="18772"/>
            </a:xfrm>
            <a:custGeom>
              <a:avLst/>
              <a:gdLst/>
              <a:ahLst/>
              <a:cxnLst/>
              <a:rect l="l" t="t" r="r" b="b"/>
              <a:pathLst>
                <a:path w="2295" h="561" extrusionOk="0">
                  <a:moveTo>
                    <a:pt x="1" y="1"/>
                  </a:moveTo>
                  <a:lnTo>
                    <a:pt x="23" y="423"/>
                  </a:lnTo>
                  <a:cubicBezTo>
                    <a:pt x="777" y="469"/>
                    <a:pt x="1518" y="514"/>
                    <a:pt x="2260" y="560"/>
                  </a:cubicBezTo>
                  <a:cubicBezTo>
                    <a:pt x="2272" y="423"/>
                    <a:pt x="2283" y="298"/>
                    <a:pt x="2294" y="161"/>
                  </a:cubicBezTo>
                  <a:cubicBezTo>
                    <a:pt x="1530" y="126"/>
                    <a:pt x="765" y="81"/>
                    <a:pt x="1" y="1"/>
                  </a:cubicBezTo>
                  <a:close/>
                </a:path>
              </a:pathLst>
            </a:custGeom>
            <a:solidFill>
              <a:srgbClr val="F5B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1;p45"/>
            <p:cNvSpPr/>
            <p:nvPr/>
          </p:nvSpPr>
          <p:spPr>
            <a:xfrm>
              <a:off x="1746498" y="4424635"/>
              <a:ext cx="170826" cy="125317"/>
            </a:xfrm>
            <a:custGeom>
              <a:avLst/>
              <a:gdLst/>
              <a:ahLst/>
              <a:cxnLst/>
              <a:rect l="l" t="t" r="r" b="b"/>
              <a:pathLst>
                <a:path w="5105" h="3745" extrusionOk="0">
                  <a:moveTo>
                    <a:pt x="208" y="0"/>
                  </a:moveTo>
                  <a:lnTo>
                    <a:pt x="208" y="0"/>
                  </a:lnTo>
                  <a:cubicBezTo>
                    <a:pt x="300" y="1484"/>
                    <a:pt x="368" y="2397"/>
                    <a:pt x="368" y="2397"/>
                  </a:cubicBezTo>
                  <a:cubicBezTo>
                    <a:pt x="1" y="3519"/>
                    <a:pt x="643" y="3733"/>
                    <a:pt x="1186" y="3733"/>
                  </a:cubicBezTo>
                  <a:cubicBezTo>
                    <a:pt x="1520" y="3733"/>
                    <a:pt x="1817" y="3652"/>
                    <a:pt x="1817" y="3652"/>
                  </a:cubicBezTo>
                  <a:cubicBezTo>
                    <a:pt x="1817" y="3652"/>
                    <a:pt x="2770" y="3745"/>
                    <a:pt x="3650" y="3745"/>
                  </a:cubicBezTo>
                  <a:cubicBezTo>
                    <a:pt x="4404" y="3745"/>
                    <a:pt x="5104" y="3677"/>
                    <a:pt x="5104" y="3424"/>
                  </a:cubicBezTo>
                  <a:cubicBezTo>
                    <a:pt x="5104" y="2876"/>
                    <a:pt x="2251" y="1895"/>
                    <a:pt x="2251" y="1895"/>
                  </a:cubicBezTo>
                  <a:cubicBezTo>
                    <a:pt x="2308" y="1427"/>
                    <a:pt x="2377" y="822"/>
                    <a:pt x="2445" y="137"/>
                  </a:cubicBezTo>
                  <a:cubicBezTo>
                    <a:pt x="1703" y="91"/>
                    <a:pt x="962" y="34"/>
                    <a:pt x="208" y="0"/>
                  </a:cubicBezTo>
                  <a:close/>
                </a:path>
              </a:pathLst>
            </a:custGeom>
            <a:solidFill>
              <a:srgbClr val="F1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02;p45"/>
            <p:cNvSpPr/>
            <p:nvPr/>
          </p:nvSpPr>
          <p:spPr>
            <a:xfrm>
              <a:off x="1877171" y="4509397"/>
              <a:ext cx="46647" cy="35939"/>
            </a:xfrm>
            <a:custGeom>
              <a:avLst/>
              <a:gdLst/>
              <a:ahLst/>
              <a:cxnLst/>
              <a:rect l="l" t="t" r="r" b="b"/>
              <a:pathLst>
                <a:path w="1394" h="1074" extrusionOk="0">
                  <a:moveTo>
                    <a:pt x="206" y="1"/>
                  </a:moveTo>
                  <a:cubicBezTo>
                    <a:pt x="47" y="332"/>
                    <a:pt x="1" y="708"/>
                    <a:pt x="81" y="1073"/>
                  </a:cubicBezTo>
                  <a:cubicBezTo>
                    <a:pt x="1348" y="936"/>
                    <a:pt x="1393" y="800"/>
                    <a:pt x="1393" y="800"/>
                  </a:cubicBezTo>
                  <a:cubicBezTo>
                    <a:pt x="1393" y="800"/>
                    <a:pt x="1119" y="412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03;p45"/>
            <p:cNvSpPr/>
            <p:nvPr/>
          </p:nvSpPr>
          <p:spPr>
            <a:xfrm>
              <a:off x="1752320" y="4494908"/>
              <a:ext cx="131775" cy="54945"/>
            </a:xfrm>
            <a:custGeom>
              <a:avLst/>
              <a:gdLst/>
              <a:ahLst/>
              <a:cxnLst/>
              <a:rect l="l" t="t" r="r" b="b"/>
              <a:pathLst>
                <a:path w="3938" h="1642" extrusionOk="0">
                  <a:moveTo>
                    <a:pt x="2728" y="0"/>
                  </a:moveTo>
                  <a:cubicBezTo>
                    <a:pt x="2728" y="0"/>
                    <a:pt x="2029" y="366"/>
                    <a:pt x="1206" y="366"/>
                  </a:cubicBezTo>
                  <a:cubicBezTo>
                    <a:pt x="857" y="366"/>
                    <a:pt x="487" y="301"/>
                    <a:pt x="137" y="114"/>
                  </a:cubicBezTo>
                  <a:cubicBezTo>
                    <a:pt x="46" y="445"/>
                    <a:pt x="0" y="799"/>
                    <a:pt x="12" y="1141"/>
                  </a:cubicBezTo>
                  <a:cubicBezTo>
                    <a:pt x="12" y="1141"/>
                    <a:pt x="91" y="1641"/>
                    <a:pt x="1772" y="1641"/>
                  </a:cubicBezTo>
                  <a:cubicBezTo>
                    <a:pt x="2008" y="1641"/>
                    <a:pt x="2276" y="1632"/>
                    <a:pt x="2579" y="1609"/>
                  </a:cubicBezTo>
                  <a:cubicBezTo>
                    <a:pt x="3093" y="1575"/>
                    <a:pt x="3492" y="1541"/>
                    <a:pt x="3823" y="1506"/>
                  </a:cubicBezTo>
                  <a:cubicBezTo>
                    <a:pt x="3732" y="1141"/>
                    <a:pt x="3778" y="765"/>
                    <a:pt x="3937" y="434"/>
                  </a:cubicBezTo>
                  <a:cubicBezTo>
                    <a:pt x="3549" y="251"/>
                    <a:pt x="3138" y="114"/>
                    <a:pt x="2728" y="0"/>
                  </a:cubicBezTo>
                  <a:close/>
                </a:path>
              </a:pathLst>
            </a:custGeom>
            <a:solidFill>
              <a:srgbClr val="E26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04;p45"/>
            <p:cNvSpPr/>
            <p:nvPr/>
          </p:nvSpPr>
          <p:spPr>
            <a:xfrm>
              <a:off x="1752688" y="4533089"/>
              <a:ext cx="172265" cy="21014"/>
            </a:xfrm>
            <a:custGeom>
              <a:avLst/>
              <a:gdLst/>
              <a:ahLst/>
              <a:cxnLst/>
              <a:rect l="l" t="t" r="r" b="b"/>
              <a:pathLst>
                <a:path w="5148" h="628" extrusionOk="0">
                  <a:moveTo>
                    <a:pt x="1" y="0"/>
                  </a:moveTo>
                  <a:cubicBezTo>
                    <a:pt x="1" y="126"/>
                    <a:pt x="23" y="263"/>
                    <a:pt x="46" y="388"/>
                  </a:cubicBezTo>
                  <a:cubicBezTo>
                    <a:pt x="46" y="388"/>
                    <a:pt x="754" y="628"/>
                    <a:pt x="2694" y="628"/>
                  </a:cubicBezTo>
                  <a:cubicBezTo>
                    <a:pt x="4862" y="628"/>
                    <a:pt x="5147" y="354"/>
                    <a:pt x="5147" y="354"/>
                  </a:cubicBezTo>
                  <a:cubicBezTo>
                    <a:pt x="5147" y="263"/>
                    <a:pt x="5136" y="183"/>
                    <a:pt x="5113" y="92"/>
                  </a:cubicBezTo>
                  <a:cubicBezTo>
                    <a:pt x="4340" y="248"/>
                    <a:pt x="3555" y="326"/>
                    <a:pt x="2770" y="326"/>
                  </a:cubicBezTo>
                  <a:cubicBezTo>
                    <a:pt x="1840" y="326"/>
                    <a:pt x="910" y="21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05;p45"/>
            <p:cNvSpPr/>
            <p:nvPr/>
          </p:nvSpPr>
          <p:spPr>
            <a:xfrm>
              <a:off x="1853111" y="4501400"/>
              <a:ext cx="14958" cy="26737"/>
            </a:xfrm>
            <a:custGeom>
              <a:avLst/>
              <a:gdLst/>
              <a:ahLst/>
              <a:cxnLst/>
              <a:rect l="l" t="t" r="r" b="b"/>
              <a:pathLst>
                <a:path w="447" h="799" extrusionOk="0">
                  <a:moveTo>
                    <a:pt x="389" y="0"/>
                  </a:moveTo>
                  <a:cubicBezTo>
                    <a:pt x="138" y="183"/>
                    <a:pt x="1" y="479"/>
                    <a:pt x="35" y="776"/>
                  </a:cubicBezTo>
                  <a:cubicBezTo>
                    <a:pt x="47" y="799"/>
                    <a:pt x="58" y="799"/>
                    <a:pt x="69" y="799"/>
                  </a:cubicBezTo>
                  <a:cubicBezTo>
                    <a:pt x="92" y="799"/>
                    <a:pt x="104" y="787"/>
                    <a:pt x="104" y="765"/>
                  </a:cubicBezTo>
                  <a:cubicBezTo>
                    <a:pt x="58" y="491"/>
                    <a:pt x="184" y="217"/>
                    <a:pt x="423" y="57"/>
                  </a:cubicBezTo>
                  <a:cubicBezTo>
                    <a:pt x="435" y="46"/>
                    <a:pt x="446" y="34"/>
                    <a:pt x="435" y="11"/>
                  </a:cubicBezTo>
                  <a:cubicBezTo>
                    <a:pt x="423" y="0"/>
                    <a:pt x="400" y="0"/>
                    <a:pt x="389" y="0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06;p45"/>
            <p:cNvSpPr/>
            <p:nvPr/>
          </p:nvSpPr>
          <p:spPr>
            <a:xfrm>
              <a:off x="1840128" y="4496648"/>
              <a:ext cx="13017" cy="26904"/>
            </a:xfrm>
            <a:custGeom>
              <a:avLst/>
              <a:gdLst/>
              <a:ahLst/>
              <a:cxnLst/>
              <a:rect l="l" t="t" r="r" b="b"/>
              <a:pathLst>
                <a:path w="389" h="804" extrusionOk="0">
                  <a:moveTo>
                    <a:pt x="356" y="0"/>
                  </a:moveTo>
                  <a:cubicBezTo>
                    <a:pt x="351" y="0"/>
                    <a:pt x="347" y="2"/>
                    <a:pt x="343" y="5"/>
                  </a:cubicBezTo>
                  <a:cubicBezTo>
                    <a:pt x="332" y="17"/>
                    <a:pt x="1" y="222"/>
                    <a:pt x="1" y="781"/>
                  </a:cubicBezTo>
                  <a:cubicBezTo>
                    <a:pt x="1" y="793"/>
                    <a:pt x="12" y="804"/>
                    <a:pt x="35" y="804"/>
                  </a:cubicBezTo>
                  <a:cubicBezTo>
                    <a:pt x="47" y="804"/>
                    <a:pt x="58" y="781"/>
                    <a:pt x="58" y="770"/>
                  </a:cubicBezTo>
                  <a:cubicBezTo>
                    <a:pt x="58" y="245"/>
                    <a:pt x="378" y="62"/>
                    <a:pt x="378" y="62"/>
                  </a:cubicBezTo>
                  <a:cubicBezTo>
                    <a:pt x="389" y="51"/>
                    <a:pt x="389" y="28"/>
                    <a:pt x="389" y="17"/>
                  </a:cubicBezTo>
                  <a:cubicBezTo>
                    <a:pt x="381" y="8"/>
                    <a:pt x="367" y="0"/>
                    <a:pt x="356" y="0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07;p45"/>
            <p:cNvSpPr/>
            <p:nvPr/>
          </p:nvSpPr>
          <p:spPr>
            <a:xfrm>
              <a:off x="1839391" y="4480753"/>
              <a:ext cx="14924" cy="23323"/>
            </a:xfrm>
            <a:custGeom>
              <a:avLst/>
              <a:gdLst/>
              <a:ahLst/>
              <a:cxnLst/>
              <a:rect l="l" t="t" r="r" b="b"/>
              <a:pathLst>
                <a:path w="446" h="697" extrusionOk="0">
                  <a:moveTo>
                    <a:pt x="228" y="58"/>
                  </a:moveTo>
                  <a:cubicBezTo>
                    <a:pt x="251" y="58"/>
                    <a:pt x="274" y="69"/>
                    <a:pt x="297" y="103"/>
                  </a:cubicBezTo>
                  <a:cubicBezTo>
                    <a:pt x="354" y="195"/>
                    <a:pt x="274" y="446"/>
                    <a:pt x="228" y="583"/>
                  </a:cubicBezTo>
                  <a:cubicBezTo>
                    <a:pt x="171" y="434"/>
                    <a:pt x="91" y="183"/>
                    <a:pt x="160" y="92"/>
                  </a:cubicBezTo>
                  <a:lnTo>
                    <a:pt x="148" y="92"/>
                  </a:lnTo>
                  <a:cubicBezTo>
                    <a:pt x="171" y="69"/>
                    <a:pt x="194" y="58"/>
                    <a:pt x="228" y="58"/>
                  </a:cubicBezTo>
                  <a:close/>
                  <a:moveTo>
                    <a:pt x="228" y="1"/>
                  </a:moveTo>
                  <a:cubicBezTo>
                    <a:pt x="183" y="1"/>
                    <a:pt x="137" y="12"/>
                    <a:pt x="103" y="58"/>
                  </a:cubicBezTo>
                  <a:cubicBezTo>
                    <a:pt x="0" y="206"/>
                    <a:pt x="171" y="628"/>
                    <a:pt x="194" y="674"/>
                  </a:cubicBezTo>
                  <a:cubicBezTo>
                    <a:pt x="206" y="686"/>
                    <a:pt x="206" y="697"/>
                    <a:pt x="228" y="697"/>
                  </a:cubicBezTo>
                  <a:cubicBezTo>
                    <a:pt x="240" y="697"/>
                    <a:pt x="251" y="686"/>
                    <a:pt x="251" y="674"/>
                  </a:cubicBezTo>
                  <a:cubicBezTo>
                    <a:pt x="274" y="640"/>
                    <a:pt x="445" y="229"/>
                    <a:pt x="342" y="69"/>
                  </a:cubicBezTo>
                  <a:cubicBezTo>
                    <a:pt x="320" y="24"/>
                    <a:pt x="274" y="1"/>
                    <a:pt x="228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08;p45"/>
            <p:cNvSpPr/>
            <p:nvPr/>
          </p:nvSpPr>
          <p:spPr>
            <a:xfrm>
              <a:off x="1826006" y="4490658"/>
              <a:ext cx="21818" cy="13820"/>
            </a:xfrm>
            <a:custGeom>
              <a:avLst/>
              <a:gdLst/>
              <a:ahLst/>
              <a:cxnLst/>
              <a:rect l="l" t="t" r="r" b="b"/>
              <a:pathLst>
                <a:path w="652" h="413" extrusionOk="0">
                  <a:moveTo>
                    <a:pt x="160" y="59"/>
                  </a:moveTo>
                  <a:cubicBezTo>
                    <a:pt x="275" y="59"/>
                    <a:pt x="457" y="230"/>
                    <a:pt x="560" y="344"/>
                  </a:cubicBezTo>
                  <a:cubicBezTo>
                    <a:pt x="400" y="321"/>
                    <a:pt x="138" y="275"/>
                    <a:pt x="81" y="184"/>
                  </a:cubicBezTo>
                  <a:cubicBezTo>
                    <a:pt x="69" y="161"/>
                    <a:pt x="69" y="127"/>
                    <a:pt x="81" y="104"/>
                  </a:cubicBezTo>
                  <a:cubicBezTo>
                    <a:pt x="92" y="81"/>
                    <a:pt x="115" y="70"/>
                    <a:pt x="149" y="59"/>
                  </a:cubicBezTo>
                  <a:close/>
                  <a:moveTo>
                    <a:pt x="156" y="0"/>
                  </a:moveTo>
                  <a:cubicBezTo>
                    <a:pt x="149" y="0"/>
                    <a:pt x="144" y="1"/>
                    <a:pt x="138" y="1"/>
                  </a:cubicBezTo>
                  <a:cubicBezTo>
                    <a:pt x="92" y="13"/>
                    <a:pt x="46" y="36"/>
                    <a:pt x="24" y="81"/>
                  </a:cubicBezTo>
                  <a:cubicBezTo>
                    <a:pt x="1" y="116"/>
                    <a:pt x="1" y="173"/>
                    <a:pt x="24" y="207"/>
                  </a:cubicBezTo>
                  <a:cubicBezTo>
                    <a:pt x="111" y="360"/>
                    <a:pt x="536" y="409"/>
                    <a:pt x="620" y="412"/>
                  </a:cubicBezTo>
                  <a:lnTo>
                    <a:pt x="620" y="412"/>
                  </a:lnTo>
                  <a:cubicBezTo>
                    <a:pt x="630" y="410"/>
                    <a:pt x="640" y="400"/>
                    <a:pt x="640" y="390"/>
                  </a:cubicBezTo>
                  <a:cubicBezTo>
                    <a:pt x="651" y="378"/>
                    <a:pt x="651" y="367"/>
                    <a:pt x="640" y="355"/>
                  </a:cubicBezTo>
                  <a:cubicBezTo>
                    <a:pt x="607" y="322"/>
                    <a:pt x="338" y="0"/>
                    <a:pt x="156" y="0"/>
                  </a:cubicBezTo>
                  <a:close/>
                  <a:moveTo>
                    <a:pt x="620" y="412"/>
                  </a:moveTo>
                  <a:cubicBezTo>
                    <a:pt x="619" y="412"/>
                    <a:pt x="618" y="412"/>
                    <a:pt x="617" y="412"/>
                  </a:cubicBezTo>
                  <a:lnTo>
                    <a:pt x="628" y="412"/>
                  </a:lnTo>
                  <a:cubicBezTo>
                    <a:pt x="626" y="412"/>
                    <a:pt x="623" y="412"/>
                    <a:pt x="620" y="412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09;p45"/>
            <p:cNvSpPr/>
            <p:nvPr/>
          </p:nvSpPr>
          <p:spPr>
            <a:xfrm>
              <a:off x="1683955" y="3821228"/>
              <a:ext cx="354803" cy="315886"/>
            </a:xfrm>
            <a:custGeom>
              <a:avLst/>
              <a:gdLst/>
              <a:ahLst/>
              <a:cxnLst/>
              <a:rect l="l" t="t" r="r" b="b"/>
              <a:pathLst>
                <a:path w="10603" h="9440" extrusionOk="0">
                  <a:moveTo>
                    <a:pt x="8365" y="1"/>
                  </a:moveTo>
                  <a:lnTo>
                    <a:pt x="2659" y="172"/>
                  </a:lnTo>
                  <a:cubicBezTo>
                    <a:pt x="2089" y="845"/>
                    <a:pt x="913" y="3813"/>
                    <a:pt x="0" y="8572"/>
                  </a:cubicBezTo>
                  <a:cubicBezTo>
                    <a:pt x="2088" y="9213"/>
                    <a:pt x="3869" y="9440"/>
                    <a:pt x="5353" y="9440"/>
                  </a:cubicBezTo>
                  <a:cubicBezTo>
                    <a:pt x="8120" y="9440"/>
                    <a:pt x="9852" y="8650"/>
                    <a:pt x="10602" y="8286"/>
                  </a:cubicBezTo>
                  <a:cubicBezTo>
                    <a:pt x="10602" y="4417"/>
                    <a:pt x="8365" y="1"/>
                    <a:pt x="8365" y="1"/>
                  </a:cubicBezTo>
                  <a:close/>
                </a:path>
              </a:pathLst>
            </a:custGeom>
            <a:solidFill>
              <a:srgbClr val="F5B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10;p45"/>
            <p:cNvSpPr/>
            <p:nvPr/>
          </p:nvSpPr>
          <p:spPr>
            <a:xfrm>
              <a:off x="2042145" y="4492599"/>
              <a:ext cx="46647" cy="35939"/>
            </a:xfrm>
            <a:custGeom>
              <a:avLst/>
              <a:gdLst/>
              <a:ahLst/>
              <a:cxnLst/>
              <a:rect l="l" t="t" r="r" b="b"/>
              <a:pathLst>
                <a:path w="1394" h="1074" extrusionOk="0">
                  <a:moveTo>
                    <a:pt x="206" y="1"/>
                  </a:moveTo>
                  <a:cubicBezTo>
                    <a:pt x="47" y="343"/>
                    <a:pt x="1" y="720"/>
                    <a:pt x="81" y="1073"/>
                  </a:cubicBezTo>
                  <a:cubicBezTo>
                    <a:pt x="1348" y="936"/>
                    <a:pt x="1393" y="811"/>
                    <a:pt x="1393" y="811"/>
                  </a:cubicBezTo>
                  <a:cubicBezTo>
                    <a:pt x="1393" y="811"/>
                    <a:pt x="1108" y="41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1;p45"/>
            <p:cNvSpPr/>
            <p:nvPr/>
          </p:nvSpPr>
          <p:spPr>
            <a:xfrm>
              <a:off x="1916892" y="4478477"/>
              <a:ext cx="132177" cy="54845"/>
            </a:xfrm>
            <a:custGeom>
              <a:avLst/>
              <a:gdLst/>
              <a:ahLst/>
              <a:cxnLst/>
              <a:rect l="l" t="t" r="r" b="b"/>
              <a:pathLst>
                <a:path w="3950" h="1639" extrusionOk="0">
                  <a:moveTo>
                    <a:pt x="2728" y="0"/>
                  </a:moveTo>
                  <a:cubicBezTo>
                    <a:pt x="2728" y="0"/>
                    <a:pt x="2043" y="363"/>
                    <a:pt x="1224" y="363"/>
                  </a:cubicBezTo>
                  <a:cubicBezTo>
                    <a:pt x="872" y="363"/>
                    <a:pt x="495" y="295"/>
                    <a:pt x="138" y="103"/>
                  </a:cubicBezTo>
                  <a:cubicBezTo>
                    <a:pt x="46" y="445"/>
                    <a:pt x="1" y="788"/>
                    <a:pt x="12" y="1142"/>
                  </a:cubicBezTo>
                  <a:cubicBezTo>
                    <a:pt x="12" y="1142"/>
                    <a:pt x="92" y="1639"/>
                    <a:pt x="1809" y="1639"/>
                  </a:cubicBezTo>
                  <a:cubicBezTo>
                    <a:pt x="2039" y="1639"/>
                    <a:pt x="2299" y="1630"/>
                    <a:pt x="2591" y="1609"/>
                  </a:cubicBezTo>
                  <a:cubicBezTo>
                    <a:pt x="3093" y="1575"/>
                    <a:pt x="3504" y="1541"/>
                    <a:pt x="3824" y="1507"/>
                  </a:cubicBezTo>
                  <a:cubicBezTo>
                    <a:pt x="3744" y="1142"/>
                    <a:pt x="3790" y="765"/>
                    <a:pt x="3949" y="423"/>
                  </a:cubicBezTo>
                  <a:cubicBezTo>
                    <a:pt x="3550" y="251"/>
                    <a:pt x="3151" y="103"/>
                    <a:pt x="2728" y="0"/>
                  </a:cubicBezTo>
                  <a:close/>
                </a:path>
              </a:pathLst>
            </a:custGeom>
            <a:solidFill>
              <a:srgbClr val="E26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2;p45"/>
            <p:cNvSpPr/>
            <p:nvPr/>
          </p:nvSpPr>
          <p:spPr>
            <a:xfrm>
              <a:off x="1917294" y="4516659"/>
              <a:ext cx="172633" cy="21048"/>
            </a:xfrm>
            <a:custGeom>
              <a:avLst/>
              <a:gdLst/>
              <a:ahLst/>
              <a:cxnLst/>
              <a:rect l="l" t="t" r="r" b="b"/>
              <a:pathLst>
                <a:path w="5159" h="629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26"/>
                    <a:pt x="23" y="252"/>
                    <a:pt x="46" y="389"/>
                  </a:cubicBezTo>
                  <a:cubicBezTo>
                    <a:pt x="46" y="389"/>
                    <a:pt x="765" y="628"/>
                    <a:pt x="2705" y="628"/>
                  </a:cubicBezTo>
                  <a:cubicBezTo>
                    <a:pt x="4873" y="628"/>
                    <a:pt x="5147" y="354"/>
                    <a:pt x="5147" y="354"/>
                  </a:cubicBezTo>
                  <a:cubicBezTo>
                    <a:pt x="5159" y="263"/>
                    <a:pt x="5147" y="172"/>
                    <a:pt x="5124" y="92"/>
                  </a:cubicBezTo>
                  <a:cubicBezTo>
                    <a:pt x="4346" y="249"/>
                    <a:pt x="3558" y="326"/>
                    <a:pt x="2772" y="326"/>
                  </a:cubicBezTo>
                  <a:cubicBezTo>
                    <a:pt x="1840" y="326"/>
                    <a:pt x="910" y="2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13;p45"/>
            <p:cNvSpPr/>
            <p:nvPr/>
          </p:nvSpPr>
          <p:spPr>
            <a:xfrm>
              <a:off x="2018118" y="4484802"/>
              <a:ext cx="14523" cy="26937"/>
            </a:xfrm>
            <a:custGeom>
              <a:avLst/>
              <a:gdLst/>
              <a:ahLst/>
              <a:cxnLst/>
              <a:rect l="l" t="t" r="r" b="b"/>
              <a:pathLst>
                <a:path w="434" h="805" extrusionOk="0">
                  <a:moveTo>
                    <a:pt x="400" y="1"/>
                  </a:moveTo>
                  <a:cubicBezTo>
                    <a:pt x="396" y="1"/>
                    <a:pt x="391" y="2"/>
                    <a:pt x="388" y="5"/>
                  </a:cubicBezTo>
                  <a:cubicBezTo>
                    <a:pt x="137" y="176"/>
                    <a:pt x="0" y="473"/>
                    <a:pt x="34" y="781"/>
                  </a:cubicBezTo>
                  <a:cubicBezTo>
                    <a:pt x="34" y="793"/>
                    <a:pt x="46" y="804"/>
                    <a:pt x="68" y="804"/>
                  </a:cubicBezTo>
                  <a:cubicBezTo>
                    <a:pt x="80" y="804"/>
                    <a:pt x="91" y="793"/>
                    <a:pt x="91" y="770"/>
                  </a:cubicBezTo>
                  <a:cubicBezTo>
                    <a:pt x="57" y="496"/>
                    <a:pt x="183" y="222"/>
                    <a:pt x="411" y="62"/>
                  </a:cubicBezTo>
                  <a:cubicBezTo>
                    <a:pt x="434" y="51"/>
                    <a:pt x="434" y="28"/>
                    <a:pt x="422" y="17"/>
                  </a:cubicBezTo>
                  <a:cubicBezTo>
                    <a:pt x="422" y="9"/>
                    <a:pt x="411" y="1"/>
                    <a:pt x="400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4;p45"/>
            <p:cNvSpPr/>
            <p:nvPr/>
          </p:nvSpPr>
          <p:spPr>
            <a:xfrm>
              <a:off x="2005134" y="4480117"/>
              <a:ext cx="12983" cy="26636"/>
            </a:xfrm>
            <a:custGeom>
              <a:avLst/>
              <a:gdLst/>
              <a:ahLst/>
              <a:cxnLst/>
              <a:rect l="l" t="t" r="r" b="b"/>
              <a:pathLst>
                <a:path w="388" h="796" extrusionOk="0">
                  <a:moveTo>
                    <a:pt x="357" y="1"/>
                  </a:moveTo>
                  <a:cubicBezTo>
                    <a:pt x="352" y="1"/>
                    <a:pt x="347" y="4"/>
                    <a:pt x="342" y="8"/>
                  </a:cubicBezTo>
                  <a:cubicBezTo>
                    <a:pt x="320" y="8"/>
                    <a:pt x="0" y="214"/>
                    <a:pt x="0" y="773"/>
                  </a:cubicBezTo>
                  <a:cubicBezTo>
                    <a:pt x="0" y="784"/>
                    <a:pt x="11" y="796"/>
                    <a:pt x="23" y="796"/>
                  </a:cubicBezTo>
                  <a:cubicBezTo>
                    <a:pt x="46" y="796"/>
                    <a:pt x="57" y="784"/>
                    <a:pt x="57" y="773"/>
                  </a:cubicBezTo>
                  <a:cubicBezTo>
                    <a:pt x="57" y="248"/>
                    <a:pt x="365" y="54"/>
                    <a:pt x="365" y="54"/>
                  </a:cubicBezTo>
                  <a:cubicBezTo>
                    <a:pt x="377" y="43"/>
                    <a:pt x="388" y="31"/>
                    <a:pt x="377" y="20"/>
                  </a:cubicBezTo>
                  <a:cubicBezTo>
                    <a:pt x="370" y="6"/>
                    <a:pt x="363" y="1"/>
                    <a:pt x="357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5;p45"/>
            <p:cNvSpPr/>
            <p:nvPr/>
          </p:nvSpPr>
          <p:spPr>
            <a:xfrm>
              <a:off x="2003963" y="4463954"/>
              <a:ext cx="14924" cy="23323"/>
            </a:xfrm>
            <a:custGeom>
              <a:avLst/>
              <a:gdLst/>
              <a:ahLst/>
              <a:cxnLst/>
              <a:rect l="l" t="t" r="r" b="b"/>
              <a:pathLst>
                <a:path w="446" h="697" extrusionOk="0">
                  <a:moveTo>
                    <a:pt x="229" y="58"/>
                  </a:moveTo>
                  <a:cubicBezTo>
                    <a:pt x="252" y="58"/>
                    <a:pt x="275" y="69"/>
                    <a:pt x="297" y="103"/>
                  </a:cubicBezTo>
                  <a:cubicBezTo>
                    <a:pt x="355" y="195"/>
                    <a:pt x="275" y="446"/>
                    <a:pt x="229" y="583"/>
                  </a:cubicBezTo>
                  <a:cubicBezTo>
                    <a:pt x="172" y="434"/>
                    <a:pt x="92" y="183"/>
                    <a:pt x="161" y="92"/>
                  </a:cubicBezTo>
                  <a:cubicBezTo>
                    <a:pt x="172" y="69"/>
                    <a:pt x="195" y="58"/>
                    <a:pt x="229" y="58"/>
                  </a:cubicBezTo>
                  <a:close/>
                  <a:moveTo>
                    <a:pt x="229" y="1"/>
                  </a:moveTo>
                  <a:cubicBezTo>
                    <a:pt x="183" y="1"/>
                    <a:pt x="138" y="12"/>
                    <a:pt x="103" y="58"/>
                  </a:cubicBezTo>
                  <a:cubicBezTo>
                    <a:pt x="1" y="206"/>
                    <a:pt x="183" y="628"/>
                    <a:pt x="195" y="674"/>
                  </a:cubicBezTo>
                  <a:cubicBezTo>
                    <a:pt x="206" y="685"/>
                    <a:pt x="218" y="697"/>
                    <a:pt x="229" y="697"/>
                  </a:cubicBezTo>
                  <a:cubicBezTo>
                    <a:pt x="240" y="697"/>
                    <a:pt x="252" y="685"/>
                    <a:pt x="252" y="685"/>
                  </a:cubicBezTo>
                  <a:cubicBezTo>
                    <a:pt x="275" y="640"/>
                    <a:pt x="446" y="229"/>
                    <a:pt x="343" y="69"/>
                  </a:cubicBezTo>
                  <a:cubicBezTo>
                    <a:pt x="320" y="23"/>
                    <a:pt x="275" y="1"/>
                    <a:pt x="229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16;p45"/>
            <p:cNvSpPr/>
            <p:nvPr/>
          </p:nvSpPr>
          <p:spPr>
            <a:xfrm>
              <a:off x="1990611" y="4474261"/>
              <a:ext cx="21784" cy="13418"/>
            </a:xfrm>
            <a:custGeom>
              <a:avLst/>
              <a:gdLst/>
              <a:ahLst/>
              <a:cxnLst/>
              <a:rect l="l" t="t" r="r" b="b"/>
              <a:pathLst>
                <a:path w="651" h="401" extrusionOk="0">
                  <a:moveTo>
                    <a:pt x="160" y="46"/>
                  </a:moveTo>
                  <a:cubicBezTo>
                    <a:pt x="274" y="46"/>
                    <a:pt x="457" y="229"/>
                    <a:pt x="560" y="332"/>
                  </a:cubicBezTo>
                  <a:cubicBezTo>
                    <a:pt x="400" y="320"/>
                    <a:pt x="137" y="275"/>
                    <a:pt x="80" y="172"/>
                  </a:cubicBezTo>
                  <a:cubicBezTo>
                    <a:pt x="69" y="149"/>
                    <a:pt x="69" y="126"/>
                    <a:pt x="80" y="103"/>
                  </a:cubicBezTo>
                  <a:cubicBezTo>
                    <a:pt x="92" y="81"/>
                    <a:pt x="114" y="58"/>
                    <a:pt x="149" y="58"/>
                  </a:cubicBezTo>
                  <a:lnTo>
                    <a:pt x="160" y="46"/>
                  </a:lnTo>
                  <a:close/>
                  <a:moveTo>
                    <a:pt x="137" y="1"/>
                  </a:moveTo>
                  <a:cubicBezTo>
                    <a:pt x="92" y="1"/>
                    <a:pt x="46" y="35"/>
                    <a:pt x="23" y="69"/>
                  </a:cubicBezTo>
                  <a:cubicBezTo>
                    <a:pt x="0" y="115"/>
                    <a:pt x="0" y="161"/>
                    <a:pt x="23" y="206"/>
                  </a:cubicBezTo>
                  <a:cubicBezTo>
                    <a:pt x="114" y="366"/>
                    <a:pt x="571" y="400"/>
                    <a:pt x="617" y="400"/>
                  </a:cubicBezTo>
                  <a:cubicBezTo>
                    <a:pt x="628" y="400"/>
                    <a:pt x="639" y="400"/>
                    <a:pt x="639" y="389"/>
                  </a:cubicBezTo>
                  <a:cubicBezTo>
                    <a:pt x="651" y="377"/>
                    <a:pt x="651" y="366"/>
                    <a:pt x="639" y="355"/>
                  </a:cubicBezTo>
                  <a:cubicBezTo>
                    <a:pt x="617" y="320"/>
                    <a:pt x="331" y="1"/>
                    <a:pt x="149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17;p45"/>
            <p:cNvSpPr/>
            <p:nvPr/>
          </p:nvSpPr>
          <p:spPr>
            <a:xfrm>
              <a:off x="1968459" y="3489374"/>
              <a:ext cx="264287" cy="329974"/>
            </a:xfrm>
            <a:custGeom>
              <a:avLst/>
              <a:gdLst/>
              <a:ahLst/>
              <a:cxnLst/>
              <a:rect l="l" t="t" r="r" b="b"/>
              <a:pathLst>
                <a:path w="7898" h="9861" extrusionOk="0">
                  <a:moveTo>
                    <a:pt x="6508" y="0"/>
                  </a:moveTo>
                  <a:cubicBezTo>
                    <a:pt x="6144" y="0"/>
                    <a:pt x="5958" y="1599"/>
                    <a:pt x="5958" y="1599"/>
                  </a:cubicBezTo>
                  <a:cubicBezTo>
                    <a:pt x="5958" y="1599"/>
                    <a:pt x="5958" y="172"/>
                    <a:pt x="5649" y="126"/>
                  </a:cubicBezTo>
                  <a:cubicBezTo>
                    <a:pt x="5646" y="126"/>
                    <a:pt x="5642" y="126"/>
                    <a:pt x="5638" y="126"/>
                  </a:cubicBezTo>
                  <a:cubicBezTo>
                    <a:pt x="5342" y="126"/>
                    <a:pt x="5376" y="1929"/>
                    <a:pt x="5376" y="1929"/>
                  </a:cubicBezTo>
                  <a:cubicBezTo>
                    <a:pt x="5376" y="1929"/>
                    <a:pt x="5182" y="1372"/>
                    <a:pt x="4971" y="1372"/>
                  </a:cubicBezTo>
                  <a:cubicBezTo>
                    <a:pt x="4931" y="1372"/>
                    <a:pt x="4890" y="1392"/>
                    <a:pt x="4851" y="1439"/>
                  </a:cubicBezTo>
                  <a:cubicBezTo>
                    <a:pt x="4611" y="1724"/>
                    <a:pt x="5125" y="3059"/>
                    <a:pt x="5125" y="3059"/>
                  </a:cubicBezTo>
                  <a:lnTo>
                    <a:pt x="3687" y="7122"/>
                  </a:lnTo>
                  <a:cubicBezTo>
                    <a:pt x="3687" y="7122"/>
                    <a:pt x="2899" y="5775"/>
                    <a:pt x="1826" y="4132"/>
                  </a:cubicBezTo>
                  <a:cubicBezTo>
                    <a:pt x="1438" y="3516"/>
                    <a:pt x="868" y="3014"/>
                    <a:pt x="206" y="2706"/>
                  </a:cubicBezTo>
                  <a:cubicBezTo>
                    <a:pt x="35" y="3824"/>
                    <a:pt x="0" y="4954"/>
                    <a:pt x="115" y="6084"/>
                  </a:cubicBezTo>
                  <a:cubicBezTo>
                    <a:pt x="535" y="6883"/>
                    <a:pt x="2176" y="9861"/>
                    <a:pt x="3770" y="9861"/>
                  </a:cubicBezTo>
                  <a:cubicBezTo>
                    <a:pt x="3907" y="9861"/>
                    <a:pt x="4043" y="9839"/>
                    <a:pt x="4177" y="9792"/>
                  </a:cubicBezTo>
                  <a:cubicBezTo>
                    <a:pt x="6254" y="9073"/>
                    <a:pt x="6722" y="3322"/>
                    <a:pt x="6722" y="3322"/>
                  </a:cubicBezTo>
                  <a:cubicBezTo>
                    <a:pt x="7008" y="2751"/>
                    <a:pt x="7898" y="868"/>
                    <a:pt x="7647" y="743"/>
                  </a:cubicBezTo>
                  <a:cubicBezTo>
                    <a:pt x="7633" y="736"/>
                    <a:pt x="7619" y="733"/>
                    <a:pt x="7604" y="733"/>
                  </a:cubicBezTo>
                  <a:cubicBezTo>
                    <a:pt x="7345" y="733"/>
                    <a:pt x="6916" y="1724"/>
                    <a:pt x="6916" y="1724"/>
                  </a:cubicBezTo>
                  <a:cubicBezTo>
                    <a:pt x="6916" y="1724"/>
                    <a:pt x="7396" y="355"/>
                    <a:pt x="7144" y="252"/>
                  </a:cubicBezTo>
                  <a:cubicBezTo>
                    <a:pt x="7136" y="248"/>
                    <a:pt x="7127" y="247"/>
                    <a:pt x="7118" y="247"/>
                  </a:cubicBezTo>
                  <a:cubicBezTo>
                    <a:pt x="6864" y="247"/>
                    <a:pt x="6460" y="1599"/>
                    <a:pt x="6460" y="1599"/>
                  </a:cubicBezTo>
                  <a:cubicBezTo>
                    <a:pt x="6460" y="1599"/>
                    <a:pt x="6791" y="126"/>
                    <a:pt x="6562" y="12"/>
                  </a:cubicBezTo>
                  <a:cubicBezTo>
                    <a:pt x="6544" y="4"/>
                    <a:pt x="6526" y="0"/>
                    <a:pt x="6508" y="0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18;p45"/>
            <p:cNvSpPr/>
            <p:nvPr/>
          </p:nvSpPr>
          <p:spPr>
            <a:xfrm>
              <a:off x="1777117" y="3554359"/>
              <a:ext cx="163498" cy="46178"/>
            </a:xfrm>
            <a:custGeom>
              <a:avLst/>
              <a:gdLst/>
              <a:ahLst/>
              <a:cxnLst/>
              <a:rect l="l" t="t" r="r" b="b"/>
              <a:pathLst>
                <a:path w="4886" h="1380" extrusionOk="0">
                  <a:moveTo>
                    <a:pt x="2767" y="0"/>
                  </a:moveTo>
                  <a:cubicBezTo>
                    <a:pt x="1268" y="0"/>
                    <a:pt x="1" y="273"/>
                    <a:pt x="1" y="273"/>
                  </a:cubicBezTo>
                  <a:cubicBezTo>
                    <a:pt x="687" y="982"/>
                    <a:pt x="1629" y="1380"/>
                    <a:pt x="2607" y="1380"/>
                  </a:cubicBezTo>
                  <a:cubicBezTo>
                    <a:pt x="2621" y="1380"/>
                    <a:pt x="2635" y="1380"/>
                    <a:pt x="2649" y="1380"/>
                  </a:cubicBezTo>
                  <a:cubicBezTo>
                    <a:pt x="4292" y="1334"/>
                    <a:pt x="4885" y="227"/>
                    <a:pt x="4885" y="227"/>
                  </a:cubicBezTo>
                  <a:cubicBezTo>
                    <a:pt x="4198" y="58"/>
                    <a:pt x="3458" y="0"/>
                    <a:pt x="2767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19;p45"/>
            <p:cNvSpPr/>
            <p:nvPr/>
          </p:nvSpPr>
          <p:spPr>
            <a:xfrm>
              <a:off x="1734351" y="3482514"/>
              <a:ext cx="250935" cy="334190"/>
            </a:xfrm>
            <a:custGeom>
              <a:avLst/>
              <a:gdLst/>
              <a:ahLst/>
              <a:cxnLst/>
              <a:rect l="l" t="t" r="r" b="b"/>
              <a:pathLst>
                <a:path w="7499" h="9987" extrusionOk="0">
                  <a:moveTo>
                    <a:pt x="2283" y="0"/>
                  </a:moveTo>
                  <a:lnTo>
                    <a:pt x="2306" y="2294"/>
                  </a:lnTo>
                  <a:cubicBezTo>
                    <a:pt x="2306" y="2294"/>
                    <a:pt x="1005" y="2488"/>
                    <a:pt x="229" y="2899"/>
                  </a:cubicBezTo>
                  <a:cubicBezTo>
                    <a:pt x="377" y="4200"/>
                    <a:pt x="1" y="5124"/>
                    <a:pt x="35" y="6448"/>
                  </a:cubicBezTo>
                  <a:cubicBezTo>
                    <a:pt x="115" y="6448"/>
                    <a:pt x="195" y="6460"/>
                    <a:pt x="275" y="6460"/>
                  </a:cubicBezTo>
                  <a:lnTo>
                    <a:pt x="765" y="9986"/>
                  </a:lnTo>
                  <a:cubicBezTo>
                    <a:pt x="2174" y="9754"/>
                    <a:pt x="3647" y="9705"/>
                    <a:pt x="5082" y="9705"/>
                  </a:cubicBezTo>
                  <a:cubicBezTo>
                    <a:pt x="5762" y="9705"/>
                    <a:pt x="6435" y="9716"/>
                    <a:pt x="7088" y="9724"/>
                  </a:cubicBezTo>
                  <a:lnTo>
                    <a:pt x="7305" y="6254"/>
                  </a:lnTo>
                  <a:cubicBezTo>
                    <a:pt x="7305" y="6254"/>
                    <a:pt x="7339" y="6334"/>
                    <a:pt x="7407" y="6471"/>
                  </a:cubicBezTo>
                  <a:cubicBezTo>
                    <a:pt x="7282" y="5250"/>
                    <a:pt x="7316" y="4017"/>
                    <a:pt x="7499" y="2796"/>
                  </a:cubicBezTo>
                  <a:cubicBezTo>
                    <a:pt x="7339" y="2716"/>
                    <a:pt x="7156" y="2659"/>
                    <a:pt x="6985" y="2614"/>
                  </a:cubicBezTo>
                  <a:cubicBezTo>
                    <a:pt x="6985" y="2568"/>
                    <a:pt x="5581" y="2294"/>
                    <a:pt x="5581" y="2294"/>
                  </a:cubicBezTo>
                  <a:lnTo>
                    <a:pt x="5501" y="172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20;p45"/>
            <p:cNvSpPr/>
            <p:nvPr/>
          </p:nvSpPr>
          <p:spPr>
            <a:xfrm>
              <a:off x="1811517" y="3493188"/>
              <a:ext cx="108854" cy="52503"/>
            </a:xfrm>
            <a:custGeom>
              <a:avLst/>
              <a:gdLst/>
              <a:ahLst/>
              <a:cxnLst/>
              <a:rect l="l" t="t" r="r" b="b"/>
              <a:pathLst>
                <a:path w="3253" h="1569" extrusionOk="0">
                  <a:moveTo>
                    <a:pt x="3218" y="1"/>
                  </a:moveTo>
                  <a:lnTo>
                    <a:pt x="0" y="161"/>
                  </a:lnTo>
                  <a:lnTo>
                    <a:pt x="0" y="1553"/>
                  </a:lnTo>
                  <a:cubicBezTo>
                    <a:pt x="240" y="1560"/>
                    <a:pt x="514" y="1568"/>
                    <a:pt x="811" y="1568"/>
                  </a:cubicBezTo>
                  <a:cubicBezTo>
                    <a:pt x="1544" y="1568"/>
                    <a:pt x="2416" y="1516"/>
                    <a:pt x="3252" y="1256"/>
                  </a:cubicBezTo>
                  <a:lnTo>
                    <a:pt x="3218" y="1"/>
                  </a:ln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21;p45"/>
            <p:cNvSpPr/>
            <p:nvPr/>
          </p:nvSpPr>
          <p:spPr>
            <a:xfrm>
              <a:off x="1712600" y="3218121"/>
              <a:ext cx="286807" cy="310030"/>
            </a:xfrm>
            <a:custGeom>
              <a:avLst/>
              <a:gdLst/>
              <a:ahLst/>
              <a:cxnLst/>
              <a:rect l="l" t="t" r="r" b="b"/>
              <a:pathLst>
                <a:path w="8571" h="9265" extrusionOk="0">
                  <a:moveTo>
                    <a:pt x="5175" y="1"/>
                  </a:moveTo>
                  <a:cubicBezTo>
                    <a:pt x="4477" y="1"/>
                    <a:pt x="3725" y="101"/>
                    <a:pt x="2967" y="267"/>
                  </a:cubicBezTo>
                  <a:cubicBezTo>
                    <a:pt x="480" y="826"/>
                    <a:pt x="0" y="3040"/>
                    <a:pt x="548" y="5779"/>
                  </a:cubicBezTo>
                  <a:cubicBezTo>
                    <a:pt x="1072" y="8399"/>
                    <a:pt x="2923" y="9265"/>
                    <a:pt x="4781" y="9265"/>
                  </a:cubicBezTo>
                  <a:cubicBezTo>
                    <a:pt x="4865" y="9265"/>
                    <a:pt x="4949" y="9263"/>
                    <a:pt x="5033" y="9259"/>
                  </a:cubicBezTo>
                  <a:cubicBezTo>
                    <a:pt x="7110" y="9168"/>
                    <a:pt x="8491" y="7548"/>
                    <a:pt x="8537" y="5847"/>
                  </a:cubicBezTo>
                  <a:cubicBezTo>
                    <a:pt x="8571" y="3770"/>
                    <a:pt x="8537" y="2001"/>
                    <a:pt x="8537" y="2001"/>
                  </a:cubicBezTo>
                  <a:cubicBezTo>
                    <a:pt x="8099" y="530"/>
                    <a:pt x="6780" y="1"/>
                    <a:pt x="5175" y="1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22;p45"/>
            <p:cNvSpPr/>
            <p:nvPr/>
          </p:nvSpPr>
          <p:spPr>
            <a:xfrm>
              <a:off x="1901633" y="3262527"/>
              <a:ext cx="803" cy="80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23" y="24"/>
                  </a:moveTo>
                  <a:cubicBezTo>
                    <a:pt x="12" y="12"/>
                    <a:pt x="12" y="12"/>
                    <a:pt x="0" y="1"/>
                  </a:cubicBezTo>
                  <a:cubicBezTo>
                    <a:pt x="12" y="12"/>
                    <a:pt x="12" y="12"/>
                    <a:pt x="23" y="24"/>
                  </a:cubicBezTo>
                  <a:close/>
                </a:path>
              </a:pathLst>
            </a:custGeom>
            <a:solidFill>
              <a:srgbClr val="F6A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23;p45"/>
            <p:cNvSpPr/>
            <p:nvPr/>
          </p:nvSpPr>
          <p:spPr>
            <a:xfrm>
              <a:off x="1690882" y="3392397"/>
              <a:ext cx="68330" cy="76997"/>
            </a:xfrm>
            <a:custGeom>
              <a:avLst/>
              <a:gdLst/>
              <a:ahLst/>
              <a:cxnLst/>
              <a:rect l="l" t="t" r="r" b="b"/>
              <a:pathLst>
                <a:path w="2042" h="2301" extrusionOk="0">
                  <a:moveTo>
                    <a:pt x="1046" y="0"/>
                  </a:moveTo>
                  <a:cubicBezTo>
                    <a:pt x="631" y="0"/>
                    <a:pt x="133" y="183"/>
                    <a:pt x="67" y="1039"/>
                  </a:cubicBezTo>
                  <a:cubicBezTo>
                    <a:pt x="1" y="1901"/>
                    <a:pt x="505" y="2300"/>
                    <a:pt x="1039" y="2300"/>
                  </a:cubicBezTo>
                  <a:cubicBezTo>
                    <a:pt x="1425" y="2300"/>
                    <a:pt x="1826" y="2093"/>
                    <a:pt x="2042" y="1701"/>
                  </a:cubicBezTo>
                  <a:lnTo>
                    <a:pt x="1619" y="103"/>
                  </a:lnTo>
                  <a:cubicBezTo>
                    <a:pt x="1619" y="103"/>
                    <a:pt x="1356" y="0"/>
                    <a:pt x="1046" y="0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24;p45"/>
            <p:cNvSpPr/>
            <p:nvPr/>
          </p:nvSpPr>
          <p:spPr>
            <a:xfrm>
              <a:off x="1768349" y="3326743"/>
              <a:ext cx="62675" cy="42932"/>
            </a:xfrm>
            <a:custGeom>
              <a:avLst/>
              <a:gdLst/>
              <a:ahLst/>
              <a:cxnLst/>
              <a:rect l="l" t="t" r="r" b="b"/>
              <a:pathLst>
                <a:path w="1873" h="1283" extrusionOk="0">
                  <a:moveTo>
                    <a:pt x="1470" y="1"/>
                  </a:moveTo>
                  <a:cubicBezTo>
                    <a:pt x="1305" y="1"/>
                    <a:pt x="1065" y="89"/>
                    <a:pt x="708" y="319"/>
                  </a:cubicBezTo>
                  <a:cubicBezTo>
                    <a:pt x="0" y="775"/>
                    <a:pt x="320" y="1163"/>
                    <a:pt x="320" y="1163"/>
                  </a:cubicBezTo>
                  <a:cubicBezTo>
                    <a:pt x="384" y="1245"/>
                    <a:pt x="469" y="1283"/>
                    <a:pt x="577" y="1283"/>
                  </a:cubicBezTo>
                  <a:cubicBezTo>
                    <a:pt x="755" y="1283"/>
                    <a:pt x="995" y="1177"/>
                    <a:pt x="1301" y="992"/>
                  </a:cubicBezTo>
                  <a:cubicBezTo>
                    <a:pt x="1701" y="741"/>
                    <a:pt x="1872" y="444"/>
                    <a:pt x="1769" y="205"/>
                  </a:cubicBezTo>
                  <a:cubicBezTo>
                    <a:pt x="1718" y="86"/>
                    <a:pt x="1631" y="1"/>
                    <a:pt x="1470" y="1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25;p45"/>
            <p:cNvSpPr/>
            <p:nvPr/>
          </p:nvSpPr>
          <p:spPr>
            <a:xfrm>
              <a:off x="1916892" y="3321890"/>
              <a:ext cx="63813" cy="38248"/>
            </a:xfrm>
            <a:custGeom>
              <a:avLst/>
              <a:gdLst/>
              <a:ahLst/>
              <a:cxnLst/>
              <a:rect l="l" t="t" r="r" b="b"/>
              <a:pathLst>
                <a:path w="1907" h="1143" extrusionOk="0">
                  <a:moveTo>
                    <a:pt x="428" y="1"/>
                  </a:moveTo>
                  <a:cubicBezTo>
                    <a:pt x="203" y="1"/>
                    <a:pt x="109" y="112"/>
                    <a:pt x="69" y="258"/>
                  </a:cubicBezTo>
                  <a:cubicBezTo>
                    <a:pt x="1" y="487"/>
                    <a:pt x="218" y="772"/>
                    <a:pt x="651" y="955"/>
                  </a:cubicBezTo>
                  <a:cubicBezTo>
                    <a:pt x="930" y="1076"/>
                    <a:pt x="1154" y="1142"/>
                    <a:pt x="1323" y="1142"/>
                  </a:cubicBezTo>
                  <a:cubicBezTo>
                    <a:pt x="1473" y="1142"/>
                    <a:pt x="1580" y="1090"/>
                    <a:pt x="1644" y="977"/>
                  </a:cubicBezTo>
                  <a:cubicBezTo>
                    <a:pt x="1644" y="977"/>
                    <a:pt x="1907" y="544"/>
                    <a:pt x="1142" y="201"/>
                  </a:cubicBezTo>
                  <a:cubicBezTo>
                    <a:pt x="818" y="58"/>
                    <a:pt x="589" y="1"/>
                    <a:pt x="428" y="1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26;p45"/>
            <p:cNvSpPr/>
            <p:nvPr/>
          </p:nvSpPr>
          <p:spPr>
            <a:xfrm>
              <a:off x="1700754" y="3408092"/>
              <a:ext cx="54243" cy="43903"/>
            </a:xfrm>
            <a:custGeom>
              <a:avLst/>
              <a:gdLst/>
              <a:ahLst/>
              <a:cxnLst/>
              <a:rect l="l" t="t" r="r" b="b"/>
              <a:pathLst>
                <a:path w="1621" h="1312" extrusionOk="0">
                  <a:moveTo>
                    <a:pt x="638" y="1"/>
                  </a:moveTo>
                  <a:cubicBezTo>
                    <a:pt x="600" y="1"/>
                    <a:pt x="563" y="4"/>
                    <a:pt x="525" y="10"/>
                  </a:cubicBezTo>
                  <a:cubicBezTo>
                    <a:pt x="309" y="68"/>
                    <a:pt x="137" y="193"/>
                    <a:pt x="12" y="364"/>
                  </a:cubicBezTo>
                  <a:cubicBezTo>
                    <a:pt x="0" y="387"/>
                    <a:pt x="12" y="398"/>
                    <a:pt x="23" y="410"/>
                  </a:cubicBezTo>
                  <a:cubicBezTo>
                    <a:pt x="28" y="415"/>
                    <a:pt x="35" y="417"/>
                    <a:pt x="41" y="417"/>
                  </a:cubicBezTo>
                  <a:cubicBezTo>
                    <a:pt x="50" y="417"/>
                    <a:pt x="58" y="412"/>
                    <a:pt x="58" y="398"/>
                  </a:cubicBezTo>
                  <a:cubicBezTo>
                    <a:pt x="172" y="239"/>
                    <a:pt x="343" y="125"/>
                    <a:pt x="537" y="68"/>
                  </a:cubicBezTo>
                  <a:cubicBezTo>
                    <a:pt x="567" y="64"/>
                    <a:pt x="598" y="62"/>
                    <a:pt x="628" y="62"/>
                  </a:cubicBezTo>
                  <a:cubicBezTo>
                    <a:pt x="779" y="62"/>
                    <a:pt x="927" y="109"/>
                    <a:pt x="1050" y="204"/>
                  </a:cubicBezTo>
                  <a:cubicBezTo>
                    <a:pt x="1541" y="558"/>
                    <a:pt x="1199" y="1266"/>
                    <a:pt x="1199" y="1266"/>
                  </a:cubicBezTo>
                  <a:cubicBezTo>
                    <a:pt x="1199" y="1289"/>
                    <a:pt x="1199" y="1300"/>
                    <a:pt x="1222" y="1311"/>
                  </a:cubicBezTo>
                  <a:lnTo>
                    <a:pt x="1233" y="1311"/>
                  </a:lnTo>
                  <a:cubicBezTo>
                    <a:pt x="1233" y="1311"/>
                    <a:pt x="1244" y="1300"/>
                    <a:pt x="1256" y="1300"/>
                  </a:cubicBezTo>
                  <a:cubicBezTo>
                    <a:pt x="1256" y="1289"/>
                    <a:pt x="1621" y="535"/>
                    <a:pt x="1085" y="159"/>
                  </a:cubicBezTo>
                  <a:cubicBezTo>
                    <a:pt x="956" y="57"/>
                    <a:pt x="797" y="1"/>
                    <a:pt x="638" y="1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27;p45"/>
            <p:cNvSpPr/>
            <p:nvPr/>
          </p:nvSpPr>
          <p:spPr>
            <a:xfrm>
              <a:off x="1716782" y="3424756"/>
              <a:ext cx="30217" cy="7663"/>
            </a:xfrm>
            <a:custGeom>
              <a:avLst/>
              <a:gdLst/>
              <a:ahLst/>
              <a:cxnLst/>
              <a:rect l="l" t="t" r="r" b="b"/>
              <a:pathLst>
                <a:path w="903" h="229" extrusionOk="0">
                  <a:moveTo>
                    <a:pt x="484" y="1"/>
                  </a:moveTo>
                  <a:cubicBezTo>
                    <a:pt x="231" y="1"/>
                    <a:pt x="12" y="152"/>
                    <a:pt x="12" y="152"/>
                  </a:cubicBezTo>
                  <a:cubicBezTo>
                    <a:pt x="1" y="163"/>
                    <a:pt x="1" y="186"/>
                    <a:pt x="12" y="197"/>
                  </a:cubicBezTo>
                  <a:cubicBezTo>
                    <a:pt x="12" y="197"/>
                    <a:pt x="24" y="209"/>
                    <a:pt x="35" y="209"/>
                  </a:cubicBezTo>
                  <a:lnTo>
                    <a:pt x="46" y="209"/>
                  </a:lnTo>
                  <a:cubicBezTo>
                    <a:pt x="54" y="201"/>
                    <a:pt x="256" y="62"/>
                    <a:pt x="485" y="62"/>
                  </a:cubicBezTo>
                  <a:cubicBezTo>
                    <a:pt x="606" y="62"/>
                    <a:pt x="735" y="101"/>
                    <a:pt x="845" y="220"/>
                  </a:cubicBezTo>
                  <a:cubicBezTo>
                    <a:pt x="851" y="226"/>
                    <a:pt x="860" y="229"/>
                    <a:pt x="868" y="229"/>
                  </a:cubicBezTo>
                  <a:cubicBezTo>
                    <a:pt x="877" y="229"/>
                    <a:pt x="885" y="226"/>
                    <a:pt x="891" y="220"/>
                  </a:cubicBezTo>
                  <a:cubicBezTo>
                    <a:pt x="902" y="209"/>
                    <a:pt x="902" y="186"/>
                    <a:pt x="891" y="174"/>
                  </a:cubicBezTo>
                  <a:cubicBezTo>
                    <a:pt x="764" y="44"/>
                    <a:pt x="619" y="1"/>
                    <a:pt x="484" y="1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28;p45"/>
            <p:cNvSpPr/>
            <p:nvPr/>
          </p:nvSpPr>
          <p:spPr>
            <a:xfrm>
              <a:off x="1863050" y="3319080"/>
              <a:ext cx="40523" cy="103500"/>
            </a:xfrm>
            <a:custGeom>
              <a:avLst/>
              <a:gdLst/>
              <a:ahLst/>
              <a:cxnLst/>
              <a:rect l="l" t="t" r="r" b="b"/>
              <a:pathLst>
                <a:path w="1211" h="3093" extrusionOk="0">
                  <a:moveTo>
                    <a:pt x="206" y="0"/>
                  </a:moveTo>
                  <a:cubicBezTo>
                    <a:pt x="195" y="0"/>
                    <a:pt x="172" y="11"/>
                    <a:pt x="172" y="23"/>
                  </a:cubicBezTo>
                  <a:cubicBezTo>
                    <a:pt x="160" y="217"/>
                    <a:pt x="1" y="1929"/>
                    <a:pt x="126" y="2157"/>
                  </a:cubicBezTo>
                  <a:cubicBezTo>
                    <a:pt x="173" y="2223"/>
                    <a:pt x="246" y="2286"/>
                    <a:pt x="374" y="2286"/>
                  </a:cubicBezTo>
                  <a:cubicBezTo>
                    <a:pt x="466" y="2286"/>
                    <a:pt x="585" y="2254"/>
                    <a:pt x="742" y="2168"/>
                  </a:cubicBezTo>
                  <a:lnTo>
                    <a:pt x="754" y="2157"/>
                  </a:lnTo>
                  <a:cubicBezTo>
                    <a:pt x="788" y="2132"/>
                    <a:pt x="829" y="2120"/>
                    <a:pt x="870" y="2120"/>
                  </a:cubicBezTo>
                  <a:cubicBezTo>
                    <a:pt x="924" y="2120"/>
                    <a:pt x="977" y="2141"/>
                    <a:pt x="1016" y="2180"/>
                  </a:cubicBezTo>
                  <a:cubicBezTo>
                    <a:pt x="1130" y="2339"/>
                    <a:pt x="1153" y="2545"/>
                    <a:pt x="1062" y="2716"/>
                  </a:cubicBezTo>
                  <a:cubicBezTo>
                    <a:pt x="982" y="2853"/>
                    <a:pt x="857" y="2967"/>
                    <a:pt x="708" y="3036"/>
                  </a:cubicBezTo>
                  <a:cubicBezTo>
                    <a:pt x="685" y="3036"/>
                    <a:pt x="685" y="3058"/>
                    <a:pt x="685" y="3070"/>
                  </a:cubicBezTo>
                  <a:cubicBezTo>
                    <a:pt x="697" y="3081"/>
                    <a:pt x="708" y="3093"/>
                    <a:pt x="720" y="3093"/>
                  </a:cubicBezTo>
                  <a:lnTo>
                    <a:pt x="731" y="3093"/>
                  </a:lnTo>
                  <a:cubicBezTo>
                    <a:pt x="891" y="3024"/>
                    <a:pt x="1028" y="2899"/>
                    <a:pt x="1119" y="2750"/>
                  </a:cubicBezTo>
                  <a:cubicBezTo>
                    <a:pt x="1210" y="2556"/>
                    <a:pt x="1188" y="2317"/>
                    <a:pt x="1062" y="2145"/>
                  </a:cubicBezTo>
                  <a:cubicBezTo>
                    <a:pt x="1010" y="2093"/>
                    <a:pt x="943" y="2067"/>
                    <a:pt x="876" y="2067"/>
                  </a:cubicBezTo>
                  <a:cubicBezTo>
                    <a:pt x="825" y="2067"/>
                    <a:pt x="775" y="2082"/>
                    <a:pt x="731" y="2111"/>
                  </a:cubicBezTo>
                  <a:lnTo>
                    <a:pt x="708" y="2123"/>
                  </a:lnTo>
                  <a:cubicBezTo>
                    <a:pt x="577" y="2197"/>
                    <a:pt x="466" y="2234"/>
                    <a:pt x="377" y="2234"/>
                  </a:cubicBezTo>
                  <a:cubicBezTo>
                    <a:pt x="289" y="2234"/>
                    <a:pt x="223" y="2197"/>
                    <a:pt x="183" y="2123"/>
                  </a:cubicBezTo>
                  <a:cubicBezTo>
                    <a:pt x="81" y="1951"/>
                    <a:pt x="183" y="559"/>
                    <a:pt x="229" y="34"/>
                  </a:cubicBezTo>
                  <a:cubicBezTo>
                    <a:pt x="229" y="11"/>
                    <a:pt x="217" y="0"/>
                    <a:pt x="206" y="0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29;p45"/>
            <p:cNvSpPr/>
            <p:nvPr/>
          </p:nvSpPr>
          <p:spPr>
            <a:xfrm>
              <a:off x="1853111" y="3439346"/>
              <a:ext cx="47416" cy="19141"/>
            </a:xfrm>
            <a:custGeom>
              <a:avLst/>
              <a:gdLst/>
              <a:ahLst/>
              <a:cxnLst/>
              <a:rect l="l" t="t" r="r" b="b"/>
              <a:pathLst>
                <a:path w="1417" h="572" extrusionOk="0">
                  <a:moveTo>
                    <a:pt x="12" y="1"/>
                  </a:moveTo>
                  <a:cubicBezTo>
                    <a:pt x="1" y="115"/>
                    <a:pt x="1" y="218"/>
                    <a:pt x="24" y="332"/>
                  </a:cubicBezTo>
                  <a:cubicBezTo>
                    <a:pt x="52" y="331"/>
                    <a:pt x="79" y="331"/>
                    <a:pt x="107" y="331"/>
                  </a:cubicBezTo>
                  <a:cubicBezTo>
                    <a:pt x="524" y="331"/>
                    <a:pt x="940" y="411"/>
                    <a:pt x="1325" y="571"/>
                  </a:cubicBezTo>
                  <a:cubicBezTo>
                    <a:pt x="1370" y="480"/>
                    <a:pt x="1405" y="377"/>
                    <a:pt x="1416" y="286"/>
                  </a:cubicBezTo>
                  <a:cubicBezTo>
                    <a:pt x="960" y="115"/>
                    <a:pt x="492" y="24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30;p45"/>
            <p:cNvSpPr/>
            <p:nvPr/>
          </p:nvSpPr>
          <p:spPr>
            <a:xfrm>
              <a:off x="1853881" y="3450422"/>
              <a:ext cx="43568" cy="20446"/>
            </a:xfrm>
            <a:custGeom>
              <a:avLst/>
              <a:gdLst/>
              <a:ahLst/>
              <a:cxnLst/>
              <a:rect l="l" t="t" r="r" b="b"/>
              <a:pathLst>
                <a:path w="1302" h="611" extrusionOk="0">
                  <a:moveTo>
                    <a:pt x="1" y="1"/>
                  </a:moveTo>
                  <a:cubicBezTo>
                    <a:pt x="24" y="297"/>
                    <a:pt x="240" y="537"/>
                    <a:pt x="537" y="594"/>
                  </a:cubicBezTo>
                  <a:cubicBezTo>
                    <a:pt x="601" y="605"/>
                    <a:pt x="660" y="611"/>
                    <a:pt x="715" y="611"/>
                  </a:cubicBezTo>
                  <a:cubicBezTo>
                    <a:pt x="1052" y="611"/>
                    <a:pt x="1223" y="417"/>
                    <a:pt x="1302" y="240"/>
                  </a:cubicBezTo>
                  <a:cubicBezTo>
                    <a:pt x="891" y="69"/>
                    <a:pt x="446" y="1"/>
                    <a:pt x="1" y="1"/>
                  </a:cubicBezTo>
                  <a:close/>
                </a:path>
              </a:pathLst>
            </a:custGeom>
            <a:solidFill>
              <a:srgbClr val="B34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1;p45"/>
            <p:cNvSpPr/>
            <p:nvPr/>
          </p:nvSpPr>
          <p:spPr>
            <a:xfrm>
              <a:off x="1976858" y="3378611"/>
              <a:ext cx="69435" cy="77231"/>
            </a:xfrm>
            <a:custGeom>
              <a:avLst/>
              <a:gdLst/>
              <a:ahLst/>
              <a:cxnLst/>
              <a:rect l="l" t="t" r="r" b="b"/>
              <a:pathLst>
                <a:path w="2075" h="2308" extrusionOk="0">
                  <a:moveTo>
                    <a:pt x="851" y="1"/>
                  </a:moveTo>
                  <a:cubicBezTo>
                    <a:pt x="425" y="1"/>
                    <a:pt x="35" y="275"/>
                    <a:pt x="35" y="275"/>
                  </a:cubicBezTo>
                  <a:lnTo>
                    <a:pt x="0" y="1930"/>
                  </a:lnTo>
                  <a:cubicBezTo>
                    <a:pt x="237" y="2185"/>
                    <a:pt x="554" y="2307"/>
                    <a:pt x="859" y="2307"/>
                  </a:cubicBezTo>
                  <a:cubicBezTo>
                    <a:pt x="1494" y="2307"/>
                    <a:pt x="2074" y="1776"/>
                    <a:pt x="1758" y="812"/>
                  </a:cubicBezTo>
                  <a:cubicBezTo>
                    <a:pt x="1555" y="177"/>
                    <a:pt x="1192" y="1"/>
                    <a:pt x="851" y="1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2;p45"/>
            <p:cNvSpPr/>
            <p:nvPr/>
          </p:nvSpPr>
          <p:spPr>
            <a:xfrm>
              <a:off x="1975319" y="3393903"/>
              <a:ext cx="51231" cy="47784"/>
            </a:xfrm>
            <a:custGeom>
              <a:avLst/>
              <a:gdLst/>
              <a:ahLst/>
              <a:cxnLst/>
              <a:rect l="l" t="t" r="r" b="b"/>
              <a:pathLst>
                <a:path w="1531" h="1428" extrusionOk="0">
                  <a:moveTo>
                    <a:pt x="937" y="1"/>
                  </a:moveTo>
                  <a:cubicBezTo>
                    <a:pt x="743" y="12"/>
                    <a:pt x="560" y="115"/>
                    <a:pt x="435" y="275"/>
                  </a:cubicBezTo>
                  <a:cubicBezTo>
                    <a:pt x="1" y="765"/>
                    <a:pt x="526" y="1416"/>
                    <a:pt x="537" y="1416"/>
                  </a:cubicBezTo>
                  <a:cubicBezTo>
                    <a:pt x="537" y="1427"/>
                    <a:pt x="560" y="1427"/>
                    <a:pt x="571" y="1427"/>
                  </a:cubicBezTo>
                  <a:lnTo>
                    <a:pt x="583" y="1427"/>
                  </a:lnTo>
                  <a:cubicBezTo>
                    <a:pt x="594" y="1416"/>
                    <a:pt x="594" y="1393"/>
                    <a:pt x="583" y="1382"/>
                  </a:cubicBezTo>
                  <a:cubicBezTo>
                    <a:pt x="583" y="1382"/>
                    <a:pt x="81" y="765"/>
                    <a:pt x="480" y="309"/>
                  </a:cubicBezTo>
                  <a:cubicBezTo>
                    <a:pt x="594" y="161"/>
                    <a:pt x="754" y="69"/>
                    <a:pt x="948" y="58"/>
                  </a:cubicBezTo>
                  <a:cubicBezTo>
                    <a:pt x="1142" y="58"/>
                    <a:pt x="1325" y="138"/>
                    <a:pt x="1473" y="263"/>
                  </a:cubicBezTo>
                  <a:cubicBezTo>
                    <a:pt x="1479" y="269"/>
                    <a:pt x="1487" y="272"/>
                    <a:pt x="1496" y="272"/>
                  </a:cubicBezTo>
                  <a:cubicBezTo>
                    <a:pt x="1504" y="272"/>
                    <a:pt x="1513" y="269"/>
                    <a:pt x="1519" y="263"/>
                  </a:cubicBezTo>
                  <a:cubicBezTo>
                    <a:pt x="1530" y="252"/>
                    <a:pt x="1530" y="240"/>
                    <a:pt x="1519" y="229"/>
                  </a:cubicBezTo>
                  <a:cubicBezTo>
                    <a:pt x="1359" y="81"/>
                    <a:pt x="1153" y="1"/>
                    <a:pt x="937" y="1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3;p45"/>
            <p:cNvSpPr/>
            <p:nvPr/>
          </p:nvSpPr>
          <p:spPr>
            <a:xfrm>
              <a:off x="1984488" y="3412442"/>
              <a:ext cx="29447" cy="11076"/>
            </a:xfrm>
            <a:custGeom>
              <a:avLst/>
              <a:gdLst/>
              <a:ahLst/>
              <a:cxnLst/>
              <a:rect l="l" t="t" r="r" b="b"/>
              <a:pathLst>
                <a:path w="880" h="331" extrusionOk="0">
                  <a:moveTo>
                    <a:pt x="546" y="0"/>
                  </a:moveTo>
                  <a:cubicBezTo>
                    <a:pt x="365" y="0"/>
                    <a:pt x="147" y="57"/>
                    <a:pt x="12" y="291"/>
                  </a:cubicBezTo>
                  <a:cubicBezTo>
                    <a:pt x="1" y="303"/>
                    <a:pt x="1" y="314"/>
                    <a:pt x="24" y="326"/>
                  </a:cubicBezTo>
                  <a:cubicBezTo>
                    <a:pt x="27" y="329"/>
                    <a:pt x="30" y="330"/>
                    <a:pt x="34" y="330"/>
                  </a:cubicBezTo>
                  <a:cubicBezTo>
                    <a:pt x="42" y="330"/>
                    <a:pt x="50" y="322"/>
                    <a:pt x="58" y="314"/>
                  </a:cubicBezTo>
                  <a:cubicBezTo>
                    <a:pt x="178" y="109"/>
                    <a:pt x="372" y="57"/>
                    <a:pt x="536" y="57"/>
                  </a:cubicBezTo>
                  <a:cubicBezTo>
                    <a:pt x="700" y="57"/>
                    <a:pt x="834" y="109"/>
                    <a:pt x="834" y="109"/>
                  </a:cubicBezTo>
                  <a:lnTo>
                    <a:pt x="857" y="109"/>
                  </a:lnTo>
                  <a:cubicBezTo>
                    <a:pt x="868" y="109"/>
                    <a:pt x="868" y="97"/>
                    <a:pt x="879" y="97"/>
                  </a:cubicBezTo>
                  <a:cubicBezTo>
                    <a:pt x="879" y="74"/>
                    <a:pt x="868" y="63"/>
                    <a:pt x="857" y="52"/>
                  </a:cubicBezTo>
                  <a:cubicBezTo>
                    <a:pt x="857" y="52"/>
                    <a:pt x="719" y="0"/>
                    <a:pt x="546" y="0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4;p45"/>
            <p:cNvSpPr/>
            <p:nvPr/>
          </p:nvSpPr>
          <p:spPr>
            <a:xfrm>
              <a:off x="1765672" y="3422916"/>
              <a:ext cx="68397" cy="37311"/>
            </a:xfrm>
            <a:custGeom>
              <a:avLst/>
              <a:gdLst/>
              <a:ahLst/>
              <a:cxnLst/>
              <a:rect l="l" t="t" r="r" b="b"/>
              <a:pathLst>
                <a:path w="2044" h="1115" extrusionOk="0">
                  <a:moveTo>
                    <a:pt x="751" y="0"/>
                  </a:moveTo>
                  <a:cubicBezTo>
                    <a:pt x="390" y="0"/>
                    <a:pt x="112" y="130"/>
                    <a:pt x="69" y="343"/>
                  </a:cubicBezTo>
                  <a:cubicBezTo>
                    <a:pt x="1" y="629"/>
                    <a:pt x="377" y="948"/>
                    <a:pt x="914" y="1074"/>
                  </a:cubicBezTo>
                  <a:cubicBezTo>
                    <a:pt x="1039" y="1101"/>
                    <a:pt x="1162" y="1114"/>
                    <a:pt x="1277" y="1114"/>
                  </a:cubicBezTo>
                  <a:cubicBezTo>
                    <a:pt x="1644" y="1114"/>
                    <a:pt x="1934" y="983"/>
                    <a:pt x="1986" y="766"/>
                  </a:cubicBezTo>
                  <a:cubicBezTo>
                    <a:pt x="2043" y="480"/>
                    <a:pt x="1667" y="161"/>
                    <a:pt x="1142" y="47"/>
                  </a:cubicBezTo>
                  <a:cubicBezTo>
                    <a:pt x="1006" y="15"/>
                    <a:pt x="874" y="0"/>
                    <a:pt x="751" y="0"/>
                  </a:cubicBez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5;p45"/>
            <p:cNvSpPr/>
            <p:nvPr/>
          </p:nvSpPr>
          <p:spPr>
            <a:xfrm>
              <a:off x="1911940" y="3422916"/>
              <a:ext cx="68397" cy="37311"/>
            </a:xfrm>
            <a:custGeom>
              <a:avLst/>
              <a:gdLst/>
              <a:ahLst/>
              <a:cxnLst/>
              <a:rect l="l" t="t" r="r" b="b"/>
              <a:pathLst>
                <a:path w="2044" h="1115" extrusionOk="0">
                  <a:moveTo>
                    <a:pt x="1297" y="0"/>
                  </a:moveTo>
                  <a:cubicBezTo>
                    <a:pt x="1176" y="0"/>
                    <a:pt x="1046" y="15"/>
                    <a:pt x="913" y="47"/>
                  </a:cubicBezTo>
                  <a:cubicBezTo>
                    <a:pt x="377" y="161"/>
                    <a:pt x="0" y="480"/>
                    <a:pt x="57" y="766"/>
                  </a:cubicBezTo>
                  <a:cubicBezTo>
                    <a:pt x="110" y="983"/>
                    <a:pt x="400" y="1114"/>
                    <a:pt x="772" y="1114"/>
                  </a:cubicBezTo>
                  <a:cubicBezTo>
                    <a:pt x="889" y="1114"/>
                    <a:pt x="1013" y="1101"/>
                    <a:pt x="1142" y="1074"/>
                  </a:cubicBezTo>
                  <a:cubicBezTo>
                    <a:pt x="1667" y="948"/>
                    <a:pt x="2043" y="629"/>
                    <a:pt x="1986" y="343"/>
                  </a:cubicBezTo>
                  <a:cubicBezTo>
                    <a:pt x="1935" y="130"/>
                    <a:pt x="1655" y="0"/>
                    <a:pt x="1297" y="0"/>
                  </a:cubicBez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36;p45"/>
            <p:cNvSpPr/>
            <p:nvPr/>
          </p:nvSpPr>
          <p:spPr>
            <a:xfrm>
              <a:off x="1795086" y="3383228"/>
              <a:ext cx="39753" cy="21014"/>
            </a:xfrm>
            <a:custGeom>
              <a:avLst/>
              <a:gdLst/>
              <a:ahLst/>
              <a:cxnLst/>
              <a:rect l="l" t="t" r="r" b="b"/>
              <a:pathLst>
                <a:path w="1188" h="628" fill="none" extrusionOk="0">
                  <a:moveTo>
                    <a:pt x="0" y="628"/>
                  </a:moveTo>
                  <a:cubicBezTo>
                    <a:pt x="0" y="628"/>
                    <a:pt x="92" y="0"/>
                    <a:pt x="605" y="0"/>
                  </a:cubicBezTo>
                  <a:cubicBezTo>
                    <a:pt x="1119" y="0"/>
                    <a:pt x="1187" y="628"/>
                    <a:pt x="1187" y="628"/>
                  </a:cubicBezTo>
                </a:path>
              </a:pathLst>
            </a:custGeom>
            <a:noFill/>
            <a:ln w="1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37;p45"/>
            <p:cNvSpPr/>
            <p:nvPr/>
          </p:nvSpPr>
          <p:spPr>
            <a:xfrm>
              <a:off x="1785148" y="3396212"/>
              <a:ext cx="10741" cy="5387"/>
            </a:xfrm>
            <a:custGeom>
              <a:avLst/>
              <a:gdLst/>
              <a:ahLst/>
              <a:cxnLst/>
              <a:rect l="l" t="t" r="r" b="b"/>
              <a:pathLst>
                <a:path w="321" h="161" fill="none" extrusionOk="0">
                  <a:moveTo>
                    <a:pt x="320" y="160"/>
                  </a:moveTo>
                  <a:lnTo>
                    <a:pt x="1" y="0"/>
                  </a:lnTo>
                </a:path>
              </a:pathLst>
            </a:custGeom>
            <a:noFill/>
            <a:ln w="1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38;p45"/>
            <p:cNvSpPr/>
            <p:nvPr/>
          </p:nvSpPr>
          <p:spPr>
            <a:xfrm>
              <a:off x="1789364" y="3392397"/>
              <a:ext cx="6893" cy="3848"/>
            </a:xfrm>
            <a:custGeom>
              <a:avLst/>
              <a:gdLst/>
              <a:ahLst/>
              <a:cxnLst/>
              <a:rect l="l" t="t" r="r" b="b"/>
              <a:pathLst>
                <a:path w="206" h="115" fill="none" extrusionOk="0">
                  <a:moveTo>
                    <a:pt x="206" y="114"/>
                  </a:moveTo>
                  <a:lnTo>
                    <a:pt x="0" y="0"/>
                  </a:lnTo>
                </a:path>
              </a:pathLst>
            </a:custGeom>
            <a:noFill/>
            <a:ln w="2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39;p45"/>
            <p:cNvSpPr/>
            <p:nvPr/>
          </p:nvSpPr>
          <p:spPr>
            <a:xfrm>
              <a:off x="1913847" y="3383228"/>
              <a:ext cx="39352" cy="21014"/>
            </a:xfrm>
            <a:custGeom>
              <a:avLst/>
              <a:gdLst/>
              <a:ahLst/>
              <a:cxnLst/>
              <a:rect l="l" t="t" r="r" b="b"/>
              <a:pathLst>
                <a:path w="1176" h="628" fill="none" extrusionOk="0">
                  <a:moveTo>
                    <a:pt x="1176" y="628"/>
                  </a:moveTo>
                  <a:cubicBezTo>
                    <a:pt x="1176" y="628"/>
                    <a:pt x="1096" y="0"/>
                    <a:pt x="583" y="0"/>
                  </a:cubicBezTo>
                  <a:cubicBezTo>
                    <a:pt x="58" y="0"/>
                    <a:pt x="0" y="628"/>
                    <a:pt x="0" y="628"/>
                  </a:cubicBezTo>
                </a:path>
              </a:pathLst>
            </a:custGeom>
            <a:noFill/>
            <a:ln w="1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40;p45"/>
            <p:cNvSpPr/>
            <p:nvPr/>
          </p:nvSpPr>
          <p:spPr>
            <a:xfrm>
              <a:off x="1952798" y="3396212"/>
              <a:ext cx="10340" cy="5387"/>
            </a:xfrm>
            <a:custGeom>
              <a:avLst/>
              <a:gdLst/>
              <a:ahLst/>
              <a:cxnLst/>
              <a:rect l="l" t="t" r="r" b="b"/>
              <a:pathLst>
                <a:path w="309" h="161" fill="none" extrusionOk="0">
                  <a:moveTo>
                    <a:pt x="1" y="160"/>
                  </a:moveTo>
                  <a:lnTo>
                    <a:pt x="309" y="0"/>
                  </a:lnTo>
                </a:path>
              </a:pathLst>
            </a:custGeom>
            <a:noFill/>
            <a:ln w="1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1;p45"/>
            <p:cNvSpPr/>
            <p:nvPr/>
          </p:nvSpPr>
          <p:spPr>
            <a:xfrm>
              <a:off x="1952028" y="3392397"/>
              <a:ext cx="7295" cy="3848"/>
            </a:xfrm>
            <a:custGeom>
              <a:avLst/>
              <a:gdLst/>
              <a:ahLst/>
              <a:cxnLst/>
              <a:rect l="l" t="t" r="r" b="b"/>
              <a:pathLst>
                <a:path w="218" h="115" fill="none" extrusionOk="0">
                  <a:moveTo>
                    <a:pt x="1" y="114"/>
                  </a:moveTo>
                  <a:lnTo>
                    <a:pt x="218" y="0"/>
                  </a:lnTo>
                </a:path>
              </a:pathLst>
            </a:custGeom>
            <a:noFill/>
            <a:ln w="2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2;p45"/>
            <p:cNvSpPr/>
            <p:nvPr/>
          </p:nvSpPr>
          <p:spPr>
            <a:xfrm>
              <a:off x="1630481" y="3160330"/>
              <a:ext cx="134854" cy="121569"/>
            </a:xfrm>
            <a:custGeom>
              <a:avLst/>
              <a:gdLst/>
              <a:ahLst/>
              <a:cxnLst/>
              <a:rect l="l" t="t" r="r" b="b"/>
              <a:pathLst>
                <a:path w="4030" h="3633" extrusionOk="0">
                  <a:moveTo>
                    <a:pt x="2019" y="1"/>
                  </a:moveTo>
                  <a:cubicBezTo>
                    <a:pt x="1528" y="1"/>
                    <a:pt x="1036" y="198"/>
                    <a:pt x="674" y="590"/>
                  </a:cubicBezTo>
                  <a:cubicBezTo>
                    <a:pt x="1" y="1332"/>
                    <a:pt x="46" y="2473"/>
                    <a:pt x="788" y="3158"/>
                  </a:cubicBezTo>
                  <a:cubicBezTo>
                    <a:pt x="1138" y="3475"/>
                    <a:pt x="1579" y="3633"/>
                    <a:pt x="2019" y="3633"/>
                  </a:cubicBezTo>
                  <a:cubicBezTo>
                    <a:pt x="2511" y="3633"/>
                    <a:pt x="3000" y="3435"/>
                    <a:pt x="3356" y="3044"/>
                  </a:cubicBezTo>
                  <a:cubicBezTo>
                    <a:pt x="4029" y="2302"/>
                    <a:pt x="3983" y="1161"/>
                    <a:pt x="3242" y="476"/>
                  </a:cubicBezTo>
                  <a:cubicBezTo>
                    <a:pt x="2897" y="158"/>
                    <a:pt x="2459" y="1"/>
                    <a:pt x="2019" y="1"/>
                  </a:cubicBezTo>
                  <a:close/>
                </a:path>
              </a:pathLst>
            </a:custGeom>
            <a:solidFill>
              <a:srgbClr val="1F1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3;p45"/>
            <p:cNvSpPr/>
            <p:nvPr/>
          </p:nvSpPr>
          <p:spPr>
            <a:xfrm>
              <a:off x="1881388" y="3120275"/>
              <a:ext cx="133315" cy="121502"/>
            </a:xfrm>
            <a:custGeom>
              <a:avLst/>
              <a:gdLst/>
              <a:ahLst/>
              <a:cxnLst/>
              <a:rect l="l" t="t" r="r" b="b"/>
              <a:pathLst>
                <a:path w="3984" h="3631" extrusionOk="0">
                  <a:moveTo>
                    <a:pt x="1992" y="1"/>
                  </a:moveTo>
                  <a:cubicBezTo>
                    <a:pt x="1527" y="1"/>
                    <a:pt x="1062" y="178"/>
                    <a:pt x="708" y="532"/>
                  </a:cubicBezTo>
                  <a:cubicBezTo>
                    <a:pt x="0" y="1239"/>
                    <a:pt x="0" y="2392"/>
                    <a:pt x="708" y="3099"/>
                  </a:cubicBezTo>
                  <a:cubicBezTo>
                    <a:pt x="1062" y="3453"/>
                    <a:pt x="1527" y="3630"/>
                    <a:pt x="1992" y="3630"/>
                  </a:cubicBezTo>
                  <a:cubicBezTo>
                    <a:pt x="2457" y="3630"/>
                    <a:pt x="2922" y="3453"/>
                    <a:pt x="3276" y="3099"/>
                  </a:cubicBezTo>
                  <a:cubicBezTo>
                    <a:pt x="3983" y="2392"/>
                    <a:pt x="3983" y="1239"/>
                    <a:pt x="3276" y="532"/>
                  </a:cubicBezTo>
                  <a:cubicBezTo>
                    <a:pt x="2922" y="178"/>
                    <a:pt x="2457" y="1"/>
                    <a:pt x="1992" y="1"/>
                  </a:cubicBezTo>
                  <a:close/>
                </a:path>
              </a:pathLst>
            </a:custGeom>
            <a:solidFill>
              <a:srgbClr val="1F1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4;p45"/>
            <p:cNvSpPr/>
            <p:nvPr/>
          </p:nvSpPr>
          <p:spPr>
            <a:xfrm>
              <a:off x="1668662" y="3180977"/>
              <a:ext cx="367786" cy="215365"/>
            </a:xfrm>
            <a:custGeom>
              <a:avLst/>
              <a:gdLst/>
              <a:ahLst/>
              <a:cxnLst/>
              <a:rect l="l" t="t" r="r" b="b"/>
              <a:pathLst>
                <a:path w="10991" h="6436" extrusionOk="0">
                  <a:moveTo>
                    <a:pt x="6396" y="0"/>
                  </a:moveTo>
                  <a:cubicBezTo>
                    <a:pt x="5534" y="0"/>
                    <a:pt x="4620" y="145"/>
                    <a:pt x="3755" y="487"/>
                  </a:cubicBezTo>
                  <a:cubicBezTo>
                    <a:pt x="3755" y="487"/>
                    <a:pt x="731" y="829"/>
                    <a:pt x="366" y="2438"/>
                  </a:cubicBezTo>
                  <a:cubicBezTo>
                    <a:pt x="1" y="4047"/>
                    <a:pt x="800" y="6409"/>
                    <a:pt x="800" y="6409"/>
                  </a:cubicBezTo>
                  <a:cubicBezTo>
                    <a:pt x="800" y="6409"/>
                    <a:pt x="895" y="6435"/>
                    <a:pt x="1058" y="6435"/>
                  </a:cubicBezTo>
                  <a:cubicBezTo>
                    <a:pt x="1512" y="6435"/>
                    <a:pt x="2493" y="6231"/>
                    <a:pt x="3367" y="4675"/>
                  </a:cubicBezTo>
                  <a:lnTo>
                    <a:pt x="5650" y="1879"/>
                  </a:lnTo>
                  <a:cubicBezTo>
                    <a:pt x="5650" y="1879"/>
                    <a:pt x="7759" y="4408"/>
                    <a:pt x="8518" y="4408"/>
                  </a:cubicBezTo>
                  <a:cubicBezTo>
                    <a:pt x="8580" y="4408"/>
                    <a:pt x="8632" y="4391"/>
                    <a:pt x="8674" y="4355"/>
                  </a:cubicBezTo>
                  <a:lnTo>
                    <a:pt x="8389" y="2621"/>
                  </a:lnTo>
                  <a:lnTo>
                    <a:pt x="8389" y="2621"/>
                  </a:lnTo>
                  <a:cubicBezTo>
                    <a:pt x="8389" y="2621"/>
                    <a:pt x="9222" y="4846"/>
                    <a:pt x="9450" y="4994"/>
                  </a:cubicBezTo>
                  <a:cubicBezTo>
                    <a:pt x="9653" y="5116"/>
                    <a:pt x="9982" y="5877"/>
                    <a:pt x="10381" y="5877"/>
                  </a:cubicBezTo>
                  <a:cubicBezTo>
                    <a:pt x="10431" y="5877"/>
                    <a:pt x="10482" y="5866"/>
                    <a:pt x="10534" y="5839"/>
                  </a:cubicBezTo>
                  <a:cubicBezTo>
                    <a:pt x="10991" y="5611"/>
                    <a:pt x="10888" y="2255"/>
                    <a:pt x="10044" y="1205"/>
                  </a:cubicBezTo>
                  <a:cubicBezTo>
                    <a:pt x="9490" y="524"/>
                    <a:pt x="8038" y="0"/>
                    <a:pt x="6396" y="0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5;p45"/>
            <p:cNvSpPr/>
            <p:nvPr/>
          </p:nvSpPr>
          <p:spPr>
            <a:xfrm>
              <a:off x="1764534" y="3156348"/>
              <a:ext cx="48922" cy="42062"/>
            </a:xfrm>
            <a:custGeom>
              <a:avLst/>
              <a:gdLst/>
              <a:ahLst/>
              <a:cxnLst/>
              <a:rect l="l" t="t" r="r" b="b"/>
              <a:pathLst>
                <a:path w="1462" h="1257" extrusionOk="0">
                  <a:moveTo>
                    <a:pt x="1004" y="1"/>
                  </a:moveTo>
                  <a:cubicBezTo>
                    <a:pt x="716" y="1"/>
                    <a:pt x="765" y="1040"/>
                    <a:pt x="765" y="1040"/>
                  </a:cubicBezTo>
                  <a:cubicBezTo>
                    <a:pt x="765" y="1040"/>
                    <a:pt x="609" y="408"/>
                    <a:pt x="338" y="408"/>
                  </a:cubicBezTo>
                  <a:cubicBezTo>
                    <a:pt x="325" y="408"/>
                    <a:pt x="311" y="409"/>
                    <a:pt x="297" y="412"/>
                  </a:cubicBezTo>
                  <a:cubicBezTo>
                    <a:pt x="0" y="481"/>
                    <a:pt x="594" y="1257"/>
                    <a:pt x="594" y="1257"/>
                  </a:cubicBezTo>
                  <a:lnTo>
                    <a:pt x="936" y="1257"/>
                  </a:lnTo>
                  <a:cubicBezTo>
                    <a:pt x="1267" y="1108"/>
                    <a:pt x="1461" y="230"/>
                    <a:pt x="1084" y="24"/>
                  </a:cubicBezTo>
                  <a:cubicBezTo>
                    <a:pt x="1055" y="8"/>
                    <a:pt x="1029" y="1"/>
                    <a:pt x="1004" y="1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6;p45"/>
            <p:cNvSpPr/>
            <p:nvPr/>
          </p:nvSpPr>
          <p:spPr>
            <a:xfrm>
              <a:off x="2151770" y="3543216"/>
              <a:ext cx="43167" cy="11110"/>
            </a:xfrm>
            <a:custGeom>
              <a:avLst/>
              <a:gdLst/>
              <a:ahLst/>
              <a:cxnLst/>
              <a:rect l="l" t="t" r="r" b="b"/>
              <a:pathLst>
                <a:path w="1290" h="332" fill="none" extrusionOk="0">
                  <a:moveTo>
                    <a:pt x="1290" y="332"/>
                  </a:moveTo>
                  <a:cubicBezTo>
                    <a:pt x="913" y="58"/>
                    <a:pt x="423" y="1"/>
                    <a:pt x="0" y="172"/>
                  </a:cubicBezTo>
                </a:path>
              </a:pathLst>
            </a:custGeom>
            <a:noFill/>
            <a:ln w="1425" cap="rnd" cmpd="sng">
              <a:solidFill>
                <a:srgbClr val="6C4820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7;p45"/>
            <p:cNvSpPr/>
            <p:nvPr/>
          </p:nvSpPr>
          <p:spPr>
            <a:xfrm>
              <a:off x="1977226" y="3893809"/>
              <a:ext cx="44338" cy="211583"/>
            </a:xfrm>
            <a:custGeom>
              <a:avLst/>
              <a:gdLst/>
              <a:ahLst/>
              <a:cxnLst/>
              <a:rect l="l" t="t" r="r" b="b"/>
              <a:pathLst>
                <a:path w="1325" h="6323" fill="none" extrusionOk="0">
                  <a:moveTo>
                    <a:pt x="1" y="0"/>
                  </a:moveTo>
                  <a:cubicBezTo>
                    <a:pt x="1" y="0"/>
                    <a:pt x="937" y="3424"/>
                    <a:pt x="1325" y="6323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8;p45"/>
            <p:cNvSpPr/>
            <p:nvPr/>
          </p:nvSpPr>
          <p:spPr>
            <a:xfrm>
              <a:off x="1946306" y="3917100"/>
              <a:ext cx="35169" cy="203954"/>
            </a:xfrm>
            <a:custGeom>
              <a:avLst/>
              <a:gdLst/>
              <a:ahLst/>
              <a:cxnLst/>
              <a:rect l="l" t="t" r="r" b="b"/>
              <a:pathLst>
                <a:path w="1051" h="6095" fill="none" extrusionOk="0">
                  <a:moveTo>
                    <a:pt x="1" y="0"/>
                  </a:moveTo>
                  <a:cubicBezTo>
                    <a:pt x="1" y="0"/>
                    <a:pt x="719" y="3652"/>
                    <a:pt x="1050" y="6095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9;p45"/>
            <p:cNvSpPr/>
            <p:nvPr/>
          </p:nvSpPr>
          <p:spPr>
            <a:xfrm>
              <a:off x="1905816" y="3914054"/>
              <a:ext cx="24863" cy="218075"/>
            </a:xfrm>
            <a:custGeom>
              <a:avLst/>
              <a:gdLst/>
              <a:ahLst/>
              <a:cxnLst/>
              <a:rect l="l" t="t" r="r" b="b"/>
              <a:pathLst>
                <a:path w="743" h="6517" fill="none" extrusionOk="0">
                  <a:moveTo>
                    <a:pt x="1" y="0"/>
                  </a:moveTo>
                  <a:cubicBezTo>
                    <a:pt x="1" y="0"/>
                    <a:pt x="549" y="4120"/>
                    <a:pt x="743" y="6516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50;p45"/>
            <p:cNvSpPr/>
            <p:nvPr/>
          </p:nvSpPr>
          <p:spPr>
            <a:xfrm>
              <a:off x="1858867" y="3921282"/>
              <a:ext cx="4986" cy="215800"/>
            </a:xfrm>
            <a:custGeom>
              <a:avLst/>
              <a:gdLst/>
              <a:ahLst/>
              <a:cxnLst/>
              <a:rect l="l" t="t" r="r" b="b"/>
              <a:pathLst>
                <a:path w="149" h="6449" fill="none" extrusionOk="0">
                  <a:moveTo>
                    <a:pt x="80" y="1"/>
                  </a:moveTo>
                  <a:cubicBezTo>
                    <a:pt x="80" y="1"/>
                    <a:pt x="0" y="3276"/>
                    <a:pt x="148" y="6449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51;p45"/>
            <p:cNvSpPr/>
            <p:nvPr/>
          </p:nvSpPr>
          <p:spPr>
            <a:xfrm>
              <a:off x="1803485" y="3921282"/>
              <a:ext cx="8064" cy="211985"/>
            </a:xfrm>
            <a:custGeom>
              <a:avLst/>
              <a:gdLst/>
              <a:ahLst/>
              <a:cxnLst/>
              <a:rect l="l" t="t" r="r" b="b"/>
              <a:pathLst>
                <a:path w="241" h="6335" fill="none" extrusionOk="0">
                  <a:moveTo>
                    <a:pt x="240" y="1"/>
                  </a:moveTo>
                  <a:cubicBezTo>
                    <a:pt x="240" y="1"/>
                    <a:pt x="0" y="4109"/>
                    <a:pt x="35" y="6335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52;p45"/>
            <p:cNvSpPr/>
            <p:nvPr/>
          </p:nvSpPr>
          <p:spPr>
            <a:xfrm>
              <a:off x="1753458" y="3912515"/>
              <a:ext cx="28276" cy="213123"/>
            </a:xfrm>
            <a:custGeom>
              <a:avLst/>
              <a:gdLst/>
              <a:ahLst/>
              <a:cxnLst/>
              <a:rect l="l" t="t" r="r" b="b"/>
              <a:pathLst>
                <a:path w="845" h="6369" fill="none" extrusionOk="0">
                  <a:moveTo>
                    <a:pt x="0" y="6368"/>
                  </a:moveTo>
                  <a:cubicBezTo>
                    <a:pt x="0" y="6368"/>
                    <a:pt x="605" y="799"/>
                    <a:pt x="845" y="0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53;p45"/>
            <p:cNvSpPr/>
            <p:nvPr/>
          </p:nvSpPr>
          <p:spPr>
            <a:xfrm>
              <a:off x="1702293" y="3885778"/>
              <a:ext cx="59229" cy="227645"/>
            </a:xfrm>
            <a:custGeom>
              <a:avLst/>
              <a:gdLst/>
              <a:ahLst/>
              <a:cxnLst/>
              <a:rect l="l" t="t" r="r" b="b"/>
              <a:pathLst>
                <a:path w="1770" h="6803" fill="none" extrusionOk="0">
                  <a:moveTo>
                    <a:pt x="0" y="6802"/>
                  </a:moveTo>
                  <a:cubicBezTo>
                    <a:pt x="0" y="6802"/>
                    <a:pt x="1347" y="834"/>
                    <a:pt x="1769" y="1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54;p45"/>
            <p:cNvSpPr/>
            <p:nvPr/>
          </p:nvSpPr>
          <p:spPr>
            <a:xfrm>
              <a:off x="1635434" y="3562323"/>
              <a:ext cx="430796" cy="323415"/>
            </a:xfrm>
            <a:custGeom>
              <a:avLst/>
              <a:gdLst/>
              <a:ahLst/>
              <a:cxnLst/>
              <a:rect l="l" t="t" r="r" b="b"/>
              <a:pathLst>
                <a:path w="12874" h="9665" extrusionOk="0">
                  <a:moveTo>
                    <a:pt x="9119" y="1"/>
                  </a:moveTo>
                  <a:cubicBezTo>
                    <a:pt x="9119" y="1"/>
                    <a:pt x="8245" y="736"/>
                    <a:pt x="6779" y="736"/>
                  </a:cubicBezTo>
                  <a:cubicBezTo>
                    <a:pt x="6062" y="736"/>
                    <a:pt x="5203" y="560"/>
                    <a:pt x="4235" y="35"/>
                  </a:cubicBezTo>
                  <a:cubicBezTo>
                    <a:pt x="4235" y="35"/>
                    <a:pt x="2626" y="480"/>
                    <a:pt x="2443" y="571"/>
                  </a:cubicBezTo>
                  <a:cubicBezTo>
                    <a:pt x="1918" y="834"/>
                    <a:pt x="1587" y="1370"/>
                    <a:pt x="1245" y="1792"/>
                  </a:cubicBezTo>
                  <a:cubicBezTo>
                    <a:pt x="903" y="2226"/>
                    <a:pt x="617" y="2694"/>
                    <a:pt x="366" y="3185"/>
                  </a:cubicBezTo>
                  <a:cubicBezTo>
                    <a:pt x="241" y="3436"/>
                    <a:pt x="115" y="3687"/>
                    <a:pt x="1" y="3915"/>
                  </a:cubicBezTo>
                  <a:cubicBezTo>
                    <a:pt x="115" y="4189"/>
                    <a:pt x="309" y="4417"/>
                    <a:pt x="560" y="4588"/>
                  </a:cubicBezTo>
                  <a:cubicBezTo>
                    <a:pt x="1199" y="5022"/>
                    <a:pt x="2158" y="5136"/>
                    <a:pt x="2729" y="5159"/>
                  </a:cubicBezTo>
                  <a:cubicBezTo>
                    <a:pt x="2717" y="5250"/>
                    <a:pt x="2649" y="5627"/>
                    <a:pt x="2569" y="6551"/>
                  </a:cubicBezTo>
                  <a:cubicBezTo>
                    <a:pt x="2546" y="6916"/>
                    <a:pt x="2569" y="8468"/>
                    <a:pt x="2535" y="9028"/>
                  </a:cubicBezTo>
                  <a:cubicBezTo>
                    <a:pt x="2528" y="9152"/>
                    <a:pt x="4338" y="9665"/>
                    <a:pt x="6340" y="9665"/>
                  </a:cubicBezTo>
                  <a:cubicBezTo>
                    <a:pt x="7822" y="9665"/>
                    <a:pt x="9409" y="9384"/>
                    <a:pt x="10443" y="8457"/>
                  </a:cubicBezTo>
                  <a:cubicBezTo>
                    <a:pt x="10877" y="8080"/>
                    <a:pt x="10649" y="8023"/>
                    <a:pt x="10592" y="7407"/>
                  </a:cubicBezTo>
                  <a:cubicBezTo>
                    <a:pt x="10569" y="7179"/>
                    <a:pt x="10557" y="6962"/>
                    <a:pt x="10580" y="6734"/>
                  </a:cubicBezTo>
                  <a:cubicBezTo>
                    <a:pt x="10592" y="6448"/>
                    <a:pt x="10603" y="6186"/>
                    <a:pt x="10626" y="5923"/>
                  </a:cubicBezTo>
                  <a:cubicBezTo>
                    <a:pt x="10660" y="5433"/>
                    <a:pt x="10671" y="4953"/>
                    <a:pt x="10649" y="4474"/>
                  </a:cubicBezTo>
                  <a:cubicBezTo>
                    <a:pt x="10797" y="4406"/>
                    <a:pt x="10934" y="4314"/>
                    <a:pt x="11082" y="4223"/>
                  </a:cubicBezTo>
                  <a:cubicBezTo>
                    <a:pt x="12018" y="3595"/>
                    <a:pt x="12874" y="2534"/>
                    <a:pt x="12874" y="2534"/>
                  </a:cubicBezTo>
                  <a:cubicBezTo>
                    <a:pt x="12783" y="2397"/>
                    <a:pt x="12691" y="2237"/>
                    <a:pt x="12600" y="2112"/>
                  </a:cubicBezTo>
                  <a:cubicBezTo>
                    <a:pt x="12338" y="1724"/>
                    <a:pt x="12029" y="1381"/>
                    <a:pt x="11687" y="1085"/>
                  </a:cubicBezTo>
                  <a:cubicBezTo>
                    <a:pt x="11253" y="731"/>
                    <a:pt x="10774" y="457"/>
                    <a:pt x="10261" y="263"/>
                  </a:cubicBezTo>
                  <a:cubicBezTo>
                    <a:pt x="9895" y="126"/>
                    <a:pt x="9507" y="35"/>
                    <a:pt x="9119" y="1"/>
                  </a:cubicBezTo>
                  <a:close/>
                </a:path>
              </a:pathLst>
            </a:custGeom>
            <a:solidFill>
              <a:srgbClr val="4B8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55;p45"/>
            <p:cNvSpPr/>
            <p:nvPr/>
          </p:nvSpPr>
          <p:spPr>
            <a:xfrm>
              <a:off x="1976088" y="3637415"/>
              <a:ext cx="23725" cy="128094"/>
            </a:xfrm>
            <a:custGeom>
              <a:avLst/>
              <a:gdLst/>
              <a:ahLst/>
              <a:cxnLst/>
              <a:rect l="l" t="t" r="r" b="b"/>
              <a:pathLst>
                <a:path w="709" h="3828" extrusionOk="0">
                  <a:moveTo>
                    <a:pt x="45" y="0"/>
                  </a:moveTo>
                  <a:cubicBezTo>
                    <a:pt x="42" y="0"/>
                    <a:pt x="38" y="1"/>
                    <a:pt x="35" y="5"/>
                  </a:cubicBezTo>
                  <a:cubicBezTo>
                    <a:pt x="12" y="5"/>
                    <a:pt x="1" y="28"/>
                    <a:pt x="12" y="39"/>
                  </a:cubicBezTo>
                  <a:cubicBezTo>
                    <a:pt x="12" y="62"/>
                    <a:pt x="651" y="1876"/>
                    <a:pt x="400" y="3794"/>
                  </a:cubicBezTo>
                  <a:cubicBezTo>
                    <a:pt x="400" y="3816"/>
                    <a:pt x="412" y="3828"/>
                    <a:pt x="434" y="3828"/>
                  </a:cubicBezTo>
                  <a:cubicBezTo>
                    <a:pt x="446" y="3828"/>
                    <a:pt x="457" y="3816"/>
                    <a:pt x="469" y="3805"/>
                  </a:cubicBezTo>
                  <a:cubicBezTo>
                    <a:pt x="708" y="1876"/>
                    <a:pt x="69" y="39"/>
                    <a:pt x="69" y="16"/>
                  </a:cubicBezTo>
                  <a:cubicBezTo>
                    <a:pt x="61" y="8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56;p45"/>
            <p:cNvSpPr/>
            <p:nvPr/>
          </p:nvSpPr>
          <p:spPr>
            <a:xfrm>
              <a:off x="1990210" y="3636879"/>
              <a:ext cx="71442" cy="65252"/>
            </a:xfrm>
            <a:custGeom>
              <a:avLst/>
              <a:gdLst/>
              <a:ahLst/>
              <a:cxnLst/>
              <a:rect l="l" t="t" r="r" b="b"/>
              <a:pathLst>
                <a:path w="2135" h="1950" extrusionOk="0">
                  <a:moveTo>
                    <a:pt x="2089" y="1"/>
                  </a:moveTo>
                  <a:cubicBezTo>
                    <a:pt x="2081" y="1"/>
                    <a:pt x="2072" y="4"/>
                    <a:pt x="2067" y="9"/>
                  </a:cubicBezTo>
                  <a:cubicBezTo>
                    <a:pt x="1485" y="899"/>
                    <a:pt x="35" y="1881"/>
                    <a:pt x="24" y="1892"/>
                  </a:cubicBezTo>
                  <a:cubicBezTo>
                    <a:pt x="12" y="1892"/>
                    <a:pt x="1" y="1915"/>
                    <a:pt x="12" y="1927"/>
                  </a:cubicBezTo>
                  <a:cubicBezTo>
                    <a:pt x="24" y="1938"/>
                    <a:pt x="35" y="1949"/>
                    <a:pt x="47" y="1949"/>
                  </a:cubicBezTo>
                  <a:cubicBezTo>
                    <a:pt x="47" y="1938"/>
                    <a:pt x="47" y="1938"/>
                    <a:pt x="58" y="1938"/>
                  </a:cubicBezTo>
                  <a:cubicBezTo>
                    <a:pt x="69" y="1927"/>
                    <a:pt x="1530" y="945"/>
                    <a:pt x="2124" y="55"/>
                  </a:cubicBezTo>
                  <a:cubicBezTo>
                    <a:pt x="2135" y="32"/>
                    <a:pt x="2124" y="21"/>
                    <a:pt x="2112" y="9"/>
                  </a:cubicBezTo>
                  <a:cubicBezTo>
                    <a:pt x="2106" y="4"/>
                    <a:pt x="2098" y="1"/>
                    <a:pt x="2089" y="1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57;p45"/>
            <p:cNvSpPr/>
            <p:nvPr/>
          </p:nvSpPr>
          <p:spPr>
            <a:xfrm>
              <a:off x="1636203" y="3688446"/>
              <a:ext cx="91687" cy="39653"/>
            </a:xfrm>
            <a:custGeom>
              <a:avLst/>
              <a:gdLst/>
              <a:ahLst/>
              <a:cxnLst/>
              <a:rect l="l" t="t" r="r" b="b"/>
              <a:pathLst>
                <a:path w="2740" h="1185" extrusionOk="0">
                  <a:moveTo>
                    <a:pt x="35" y="0"/>
                  </a:moveTo>
                  <a:cubicBezTo>
                    <a:pt x="26" y="0"/>
                    <a:pt x="18" y="3"/>
                    <a:pt x="12" y="9"/>
                  </a:cubicBezTo>
                  <a:cubicBezTo>
                    <a:pt x="1" y="20"/>
                    <a:pt x="1" y="32"/>
                    <a:pt x="12" y="43"/>
                  </a:cubicBezTo>
                  <a:cubicBezTo>
                    <a:pt x="24" y="55"/>
                    <a:pt x="971" y="1070"/>
                    <a:pt x="2706" y="1184"/>
                  </a:cubicBezTo>
                  <a:cubicBezTo>
                    <a:pt x="2728" y="1184"/>
                    <a:pt x="2740" y="1162"/>
                    <a:pt x="2740" y="1150"/>
                  </a:cubicBezTo>
                  <a:cubicBezTo>
                    <a:pt x="2740" y="1127"/>
                    <a:pt x="2728" y="1116"/>
                    <a:pt x="2706" y="1116"/>
                  </a:cubicBezTo>
                  <a:cubicBezTo>
                    <a:pt x="1005" y="1013"/>
                    <a:pt x="69" y="20"/>
                    <a:pt x="58" y="9"/>
                  </a:cubicBezTo>
                  <a:cubicBezTo>
                    <a:pt x="52" y="3"/>
                    <a:pt x="44" y="0"/>
                    <a:pt x="35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58;p45"/>
            <p:cNvSpPr/>
            <p:nvPr/>
          </p:nvSpPr>
          <p:spPr>
            <a:xfrm>
              <a:off x="1721768" y="3674592"/>
              <a:ext cx="11846" cy="94097"/>
            </a:xfrm>
            <a:custGeom>
              <a:avLst/>
              <a:gdLst/>
              <a:ahLst/>
              <a:cxnLst/>
              <a:rect l="l" t="t" r="r" b="b"/>
              <a:pathLst>
                <a:path w="354" h="2812" extrusionOk="0">
                  <a:moveTo>
                    <a:pt x="320" y="1"/>
                  </a:moveTo>
                  <a:cubicBezTo>
                    <a:pt x="308" y="1"/>
                    <a:pt x="285" y="12"/>
                    <a:pt x="285" y="24"/>
                  </a:cubicBezTo>
                  <a:cubicBezTo>
                    <a:pt x="194" y="754"/>
                    <a:pt x="0" y="2762"/>
                    <a:pt x="0" y="2785"/>
                  </a:cubicBezTo>
                  <a:cubicBezTo>
                    <a:pt x="0" y="2797"/>
                    <a:pt x="12" y="2808"/>
                    <a:pt x="34" y="2808"/>
                  </a:cubicBezTo>
                  <a:cubicBezTo>
                    <a:pt x="37" y="2810"/>
                    <a:pt x="39" y="2811"/>
                    <a:pt x="41" y="2811"/>
                  </a:cubicBezTo>
                  <a:cubicBezTo>
                    <a:pt x="50" y="2811"/>
                    <a:pt x="57" y="2795"/>
                    <a:pt x="57" y="2785"/>
                  </a:cubicBezTo>
                  <a:cubicBezTo>
                    <a:pt x="57" y="2762"/>
                    <a:pt x="251" y="765"/>
                    <a:pt x="343" y="35"/>
                  </a:cubicBezTo>
                  <a:cubicBezTo>
                    <a:pt x="354" y="12"/>
                    <a:pt x="343" y="1"/>
                    <a:pt x="320" y="1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59;p45"/>
            <p:cNvSpPr/>
            <p:nvPr/>
          </p:nvSpPr>
          <p:spPr>
            <a:xfrm>
              <a:off x="1861142" y="3762533"/>
              <a:ext cx="89780" cy="57991"/>
            </a:xfrm>
            <a:custGeom>
              <a:avLst/>
              <a:gdLst/>
              <a:ahLst/>
              <a:cxnLst/>
              <a:rect l="l" t="t" r="r" b="b"/>
              <a:pathLst>
                <a:path w="2683" h="1733" extrusionOk="0">
                  <a:moveTo>
                    <a:pt x="2648" y="0"/>
                  </a:moveTo>
                  <a:cubicBezTo>
                    <a:pt x="2640" y="0"/>
                    <a:pt x="2631" y="3"/>
                    <a:pt x="2625" y="9"/>
                  </a:cubicBezTo>
                  <a:cubicBezTo>
                    <a:pt x="1598" y="1253"/>
                    <a:pt x="46" y="1675"/>
                    <a:pt x="35" y="1675"/>
                  </a:cubicBezTo>
                  <a:cubicBezTo>
                    <a:pt x="12" y="1675"/>
                    <a:pt x="1" y="1687"/>
                    <a:pt x="12" y="1709"/>
                  </a:cubicBezTo>
                  <a:cubicBezTo>
                    <a:pt x="12" y="1721"/>
                    <a:pt x="23" y="1732"/>
                    <a:pt x="46" y="1732"/>
                  </a:cubicBezTo>
                  <a:cubicBezTo>
                    <a:pt x="58" y="1732"/>
                    <a:pt x="1633" y="1321"/>
                    <a:pt x="2671" y="43"/>
                  </a:cubicBezTo>
                  <a:cubicBezTo>
                    <a:pt x="2682" y="32"/>
                    <a:pt x="2682" y="20"/>
                    <a:pt x="2671" y="9"/>
                  </a:cubicBezTo>
                  <a:cubicBezTo>
                    <a:pt x="2665" y="3"/>
                    <a:pt x="2657" y="0"/>
                    <a:pt x="2648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60;p45"/>
            <p:cNvSpPr/>
            <p:nvPr/>
          </p:nvSpPr>
          <p:spPr>
            <a:xfrm>
              <a:off x="1930645" y="3773509"/>
              <a:ext cx="41293" cy="55012"/>
            </a:xfrm>
            <a:custGeom>
              <a:avLst/>
              <a:gdLst/>
              <a:ahLst/>
              <a:cxnLst/>
              <a:rect l="l" t="t" r="r" b="b"/>
              <a:pathLst>
                <a:path w="1234" h="1644" extrusionOk="0">
                  <a:moveTo>
                    <a:pt x="1199" y="0"/>
                  </a:moveTo>
                  <a:cubicBezTo>
                    <a:pt x="1187" y="0"/>
                    <a:pt x="1176" y="0"/>
                    <a:pt x="1165" y="23"/>
                  </a:cubicBezTo>
                  <a:cubicBezTo>
                    <a:pt x="902" y="799"/>
                    <a:pt x="23" y="1587"/>
                    <a:pt x="12" y="1587"/>
                  </a:cubicBezTo>
                  <a:cubicBezTo>
                    <a:pt x="1" y="1598"/>
                    <a:pt x="1" y="1621"/>
                    <a:pt x="12" y="1632"/>
                  </a:cubicBezTo>
                  <a:cubicBezTo>
                    <a:pt x="23" y="1644"/>
                    <a:pt x="35" y="1644"/>
                    <a:pt x="46" y="1644"/>
                  </a:cubicBezTo>
                  <a:cubicBezTo>
                    <a:pt x="46" y="1644"/>
                    <a:pt x="46" y="1644"/>
                    <a:pt x="58" y="1632"/>
                  </a:cubicBezTo>
                  <a:cubicBezTo>
                    <a:pt x="58" y="1632"/>
                    <a:pt x="959" y="834"/>
                    <a:pt x="1222" y="46"/>
                  </a:cubicBezTo>
                  <a:cubicBezTo>
                    <a:pt x="1233" y="23"/>
                    <a:pt x="1222" y="12"/>
                    <a:pt x="1199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61;p45"/>
            <p:cNvSpPr/>
            <p:nvPr/>
          </p:nvSpPr>
          <p:spPr>
            <a:xfrm>
              <a:off x="1685963" y="3330591"/>
              <a:ext cx="39653" cy="43635"/>
            </a:xfrm>
            <a:custGeom>
              <a:avLst/>
              <a:gdLst/>
              <a:ahLst/>
              <a:cxnLst/>
              <a:rect l="l" t="t" r="r" b="b"/>
              <a:pathLst>
                <a:path w="1185" h="1304" extrusionOk="0">
                  <a:moveTo>
                    <a:pt x="266" y="265"/>
                  </a:moveTo>
                  <a:cubicBezTo>
                    <a:pt x="299" y="265"/>
                    <a:pt x="345" y="289"/>
                    <a:pt x="408" y="352"/>
                  </a:cubicBezTo>
                  <a:cubicBezTo>
                    <a:pt x="545" y="478"/>
                    <a:pt x="888" y="946"/>
                    <a:pt x="625" y="1037"/>
                  </a:cubicBezTo>
                  <a:cubicBezTo>
                    <a:pt x="607" y="1043"/>
                    <a:pt x="589" y="1046"/>
                    <a:pt x="572" y="1046"/>
                  </a:cubicBezTo>
                  <a:cubicBezTo>
                    <a:pt x="323" y="1046"/>
                    <a:pt x="203" y="466"/>
                    <a:pt x="203" y="466"/>
                  </a:cubicBezTo>
                  <a:cubicBezTo>
                    <a:pt x="187" y="387"/>
                    <a:pt x="193" y="265"/>
                    <a:pt x="266" y="265"/>
                  </a:cubicBezTo>
                  <a:close/>
                  <a:moveTo>
                    <a:pt x="134" y="1"/>
                  </a:moveTo>
                  <a:cubicBezTo>
                    <a:pt x="7" y="1"/>
                    <a:pt x="0" y="203"/>
                    <a:pt x="32" y="329"/>
                  </a:cubicBezTo>
                  <a:cubicBezTo>
                    <a:pt x="32" y="329"/>
                    <a:pt x="221" y="1304"/>
                    <a:pt x="645" y="1304"/>
                  </a:cubicBezTo>
                  <a:cubicBezTo>
                    <a:pt x="675" y="1304"/>
                    <a:pt x="706" y="1299"/>
                    <a:pt x="739" y="1288"/>
                  </a:cubicBezTo>
                  <a:cubicBezTo>
                    <a:pt x="1184" y="1151"/>
                    <a:pt x="602" y="341"/>
                    <a:pt x="385" y="147"/>
                  </a:cubicBezTo>
                  <a:cubicBezTo>
                    <a:pt x="273" y="41"/>
                    <a:pt x="191" y="1"/>
                    <a:pt x="134" y="1"/>
                  </a:cubicBezTo>
                  <a:close/>
                </a:path>
              </a:pathLst>
            </a:custGeom>
            <a:solidFill>
              <a:srgbClr val="ED7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62;p45"/>
            <p:cNvSpPr/>
            <p:nvPr/>
          </p:nvSpPr>
          <p:spPr>
            <a:xfrm>
              <a:off x="1702996" y="3312487"/>
              <a:ext cx="48956" cy="38080"/>
            </a:xfrm>
            <a:custGeom>
              <a:avLst/>
              <a:gdLst/>
              <a:ahLst/>
              <a:cxnLst/>
              <a:rect l="l" t="t" r="r" b="b"/>
              <a:pathLst>
                <a:path w="1463" h="1138" extrusionOk="0">
                  <a:moveTo>
                    <a:pt x="354" y="220"/>
                  </a:moveTo>
                  <a:cubicBezTo>
                    <a:pt x="386" y="220"/>
                    <a:pt x="431" y="233"/>
                    <a:pt x="493" y="265"/>
                  </a:cubicBezTo>
                  <a:cubicBezTo>
                    <a:pt x="652" y="345"/>
                    <a:pt x="1120" y="711"/>
                    <a:pt x="892" y="859"/>
                  </a:cubicBezTo>
                  <a:cubicBezTo>
                    <a:pt x="860" y="880"/>
                    <a:pt x="828" y="890"/>
                    <a:pt x="795" y="890"/>
                  </a:cubicBezTo>
                  <a:cubicBezTo>
                    <a:pt x="566" y="890"/>
                    <a:pt x="321" y="437"/>
                    <a:pt x="321" y="437"/>
                  </a:cubicBezTo>
                  <a:cubicBezTo>
                    <a:pt x="287" y="358"/>
                    <a:pt x="252" y="220"/>
                    <a:pt x="354" y="220"/>
                  </a:cubicBezTo>
                  <a:close/>
                  <a:moveTo>
                    <a:pt x="179" y="0"/>
                  </a:moveTo>
                  <a:cubicBezTo>
                    <a:pt x="1" y="0"/>
                    <a:pt x="57" y="225"/>
                    <a:pt x="127" y="357"/>
                  </a:cubicBezTo>
                  <a:cubicBezTo>
                    <a:pt x="127" y="357"/>
                    <a:pt x="531" y="1138"/>
                    <a:pt x="923" y="1138"/>
                  </a:cubicBezTo>
                  <a:cubicBezTo>
                    <a:pt x="978" y="1138"/>
                    <a:pt x="1033" y="1122"/>
                    <a:pt x="1086" y="1087"/>
                  </a:cubicBezTo>
                  <a:cubicBezTo>
                    <a:pt x="1463" y="813"/>
                    <a:pt x="675" y="208"/>
                    <a:pt x="413" y="71"/>
                  </a:cubicBezTo>
                  <a:cubicBezTo>
                    <a:pt x="309" y="21"/>
                    <a:pt x="233" y="0"/>
                    <a:pt x="179" y="0"/>
                  </a:cubicBezTo>
                  <a:close/>
                </a:path>
              </a:pathLst>
            </a:custGeom>
            <a:solidFill>
              <a:srgbClr val="ED7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673" y="-84667"/>
            <a:ext cx="1329393" cy="129564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26;p29"/>
          <p:cNvSpPr/>
          <p:nvPr/>
        </p:nvSpPr>
        <p:spPr>
          <a:xfrm>
            <a:off x="-110067" y="0"/>
            <a:ext cx="7513708" cy="914394"/>
          </a:xfrm>
          <a:custGeom>
            <a:avLst/>
            <a:gdLst/>
            <a:ahLst/>
            <a:cxnLst/>
            <a:rect l="l" t="t" r="r" b="b"/>
            <a:pathLst>
              <a:path w="1851550" h="251540" extrusionOk="0">
                <a:moveTo>
                  <a:pt x="44220" y="957"/>
                </a:moveTo>
                <a:lnTo>
                  <a:pt x="1822221" y="957"/>
                </a:lnTo>
                <a:cubicBezTo>
                  <a:pt x="1825726" y="967"/>
                  <a:pt x="1828550" y="3809"/>
                  <a:pt x="1828541" y="7314"/>
                </a:cubicBezTo>
                <a:cubicBezTo>
                  <a:pt x="1828541" y="8983"/>
                  <a:pt x="1827879" y="10586"/>
                  <a:pt x="1826695" y="11770"/>
                </a:cubicBezTo>
                <a:lnTo>
                  <a:pt x="1795096" y="43555"/>
                </a:lnTo>
                <a:cubicBezTo>
                  <a:pt x="1792030" y="46603"/>
                  <a:pt x="1792011" y="51562"/>
                  <a:pt x="1795069" y="54628"/>
                </a:cubicBezTo>
                <a:cubicBezTo>
                  <a:pt x="1795982" y="55551"/>
                  <a:pt x="1797110" y="56231"/>
                  <a:pt x="1798359" y="56604"/>
                </a:cubicBezTo>
                <a:lnTo>
                  <a:pt x="1844964" y="71238"/>
                </a:lnTo>
                <a:cubicBezTo>
                  <a:pt x="1849150" y="72525"/>
                  <a:pt x="1851489" y="76961"/>
                  <a:pt x="1850203" y="81147"/>
                </a:cubicBezTo>
                <a:cubicBezTo>
                  <a:pt x="1849755" y="82582"/>
                  <a:pt x="1848907" y="83869"/>
                  <a:pt x="1847761" y="84847"/>
                </a:cubicBezTo>
                <a:lnTo>
                  <a:pt x="1808426" y="118683"/>
                </a:lnTo>
                <a:cubicBezTo>
                  <a:pt x="1805228" y="121367"/>
                  <a:pt x="1804819" y="126121"/>
                  <a:pt x="1807494" y="129318"/>
                </a:cubicBezTo>
                <a:cubicBezTo>
                  <a:pt x="1808100" y="130036"/>
                  <a:pt x="1808817" y="130632"/>
                  <a:pt x="1809637" y="131080"/>
                </a:cubicBezTo>
                <a:lnTo>
                  <a:pt x="1847574" y="152798"/>
                </a:lnTo>
                <a:cubicBezTo>
                  <a:pt x="1851321" y="154960"/>
                  <a:pt x="1852607" y="159752"/>
                  <a:pt x="1850445" y="163489"/>
                </a:cubicBezTo>
                <a:cubicBezTo>
                  <a:pt x="1849886" y="164459"/>
                  <a:pt x="1849131" y="165288"/>
                  <a:pt x="1848227" y="165941"/>
                </a:cubicBezTo>
                <a:lnTo>
                  <a:pt x="1809451" y="193904"/>
                </a:lnTo>
                <a:cubicBezTo>
                  <a:pt x="1805368" y="197036"/>
                  <a:pt x="1804585" y="202880"/>
                  <a:pt x="1807717" y="206972"/>
                </a:cubicBezTo>
                <a:cubicBezTo>
                  <a:pt x="1807987" y="207326"/>
                  <a:pt x="1808286" y="207662"/>
                  <a:pt x="1808612" y="207979"/>
                </a:cubicBezTo>
                <a:lnTo>
                  <a:pt x="1845897" y="241628"/>
                </a:lnTo>
                <a:cubicBezTo>
                  <a:pt x="1848423" y="243828"/>
                  <a:pt x="1848684" y="247649"/>
                  <a:pt x="1846484" y="250175"/>
                </a:cubicBezTo>
                <a:cubicBezTo>
                  <a:pt x="1845328" y="251499"/>
                  <a:pt x="1843650" y="252263"/>
                  <a:pt x="1841889" y="252254"/>
                </a:cubicBezTo>
                <a:lnTo>
                  <a:pt x="99774" y="252254"/>
                </a:lnTo>
                <a:cubicBezTo>
                  <a:pt x="90081" y="252254"/>
                  <a:pt x="80443" y="250679"/>
                  <a:pt x="71252" y="247594"/>
                </a:cubicBezTo>
                <a:lnTo>
                  <a:pt x="28002" y="233239"/>
                </a:lnTo>
                <a:cubicBezTo>
                  <a:pt x="23938" y="231925"/>
                  <a:pt x="21710" y="227563"/>
                  <a:pt x="23024" y="223498"/>
                </a:cubicBezTo>
                <a:cubicBezTo>
                  <a:pt x="23658" y="221541"/>
                  <a:pt x="25047" y="219910"/>
                  <a:pt x="26883" y="218978"/>
                </a:cubicBezTo>
                <a:lnTo>
                  <a:pt x="63609" y="200336"/>
                </a:lnTo>
                <a:cubicBezTo>
                  <a:pt x="67216" y="198453"/>
                  <a:pt x="68605" y="193997"/>
                  <a:pt x="66722" y="190399"/>
                </a:cubicBezTo>
                <a:cubicBezTo>
                  <a:pt x="65873" y="188787"/>
                  <a:pt x="64466" y="187547"/>
                  <a:pt x="62770" y="186913"/>
                </a:cubicBezTo>
                <a:cubicBezTo>
                  <a:pt x="44780" y="180575"/>
                  <a:pt x="4979" y="172466"/>
                  <a:pt x="6843" y="160721"/>
                </a:cubicBezTo>
                <a:cubicBezTo>
                  <a:pt x="8614" y="150561"/>
                  <a:pt x="44780" y="138537"/>
                  <a:pt x="67244" y="132012"/>
                </a:cubicBezTo>
                <a:cubicBezTo>
                  <a:pt x="71205" y="130893"/>
                  <a:pt x="73517" y="126773"/>
                  <a:pt x="72398" y="122812"/>
                </a:cubicBezTo>
                <a:cubicBezTo>
                  <a:pt x="71858" y="120892"/>
                  <a:pt x="70571" y="119270"/>
                  <a:pt x="68828" y="118310"/>
                </a:cubicBezTo>
                <a:cubicBezTo>
                  <a:pt x="42543" y="103676"/>
                  <a:pt x="-334" y="85406"/>
                  <a:pt x="-55" y="74408"/>
                </a:cubicBezTo>
                <a:cubicBezTo>
                  <a:pt x="-55" y="65552"/>
                  <a:pt x="48136" y="51571"/>
                  <a:pt x="69015" y="45792"/>
                </a:cubicBezTo>
                <a:cubicBezTo>
                  <a:pt x="72389" y="44850"/>
                  <a:pt x="74356" y="41355"/>
                  <a:pt x="73414" y="37981"/>
                </a:cubicBezTo>
                <a:cubicBezTo>
                  <a:pt x="73182" y="37123"/>
                  <a:pt x="72753" y="36322"/>
                  <a:pt x="72184" y="35632"/>
                </a:cubicBezTo>
                <a:lnTo>
                  <a:pt x="41518" y="8228"/>
                </a:lnTo>
                <a:cubicBezTo>
                  <a:pt x="39514" y="7482"/>
                  <a:pt x="38488" y="5245"/>
                  <a:pt x="39234" y="3241"/>
                </a:cubicBezTo>
                <a:cubicBezTo>
                  <a:pt x="39980" y="1237"/>
                  <a:pt x="42217" y="212"/>
                  <a:pt x="44220" y="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1427" y="134031"/>
            <a:ext cx="59458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Bahnschrift" panose="020B0502040204020203" pitchFamily="34" charset="0"/>
              </a:rPr>
              <a:t>Dataset </a:t>
            </a:r>
            <a:r>
              <a:rPr lang="en-US" sz="2000" b="1" dirty="0" err="1">
                <a:latin typeface="Bahnschrift" panose="020B0502040204020203" pitchFamily="34" charset="0"/>
              </a:rPr>
              <a:t>có</a:t>
            </a:r>
            <a:r>
              <a:rPr lang="en-US" sz="2000" b="1">
                <a:latin typeface="Bahnschrift" panose="020B0502040204020203" pitchFamily="34" charset="0"/>
              </a:rPr>
              <a:t> </a:t>
            </a:r>
            <a:r>
              <a:rPr lang="en-US" sz="2000" b="1" smtClean="0">
                <a:latin typeface="Bahnschrift" panose="020B0502040204020203" pitchFamily="34" charset="0"/>
              </a:rPr>
              <a:t>268 </a:t>
            </a:r>
            <a:r>
              <a:rPr lang="en-US" sz="2000" b="1" dirty="0" err="1">
                <a:latin typeface="Bahnschrift" panose="020B0502040204020203" pitchFamily="34" charset="0"/>
              </a:rPr>
              <a:t>bản</a:t>
            </a:r>
            <a:r>
              <a:rPr lang="en-US" sz="2000" b="1" dirty="0">
                <a:latin typeface="Bahnschrift" panose="020B0502040204020203" pitchFamily="34" charset="0"/>
              </a:rPr>
              <a:t> </a:t>
            </a:r>
            <a:r>
              <a:rPr lang="en-US" sz="2000" b="1" dirty="0" err="1">
                <a:latin typeface="Bahnschrift" panose="020B0502040204020203" pitchFamily="34" charset="0"/>
              </a:rPr>
              <a:t>ghi</a:t>
            </a:r>
            <a:r>
              <a:rPr lang="en-US" sz="2000" b="1" dirty="0">
                <a:latin typeface="Bahnschrift" panose="020B0502040204020203" pitchFamily="34" charset="0"/>
              </a:rPr>
              <a:t> </a:t>
            </a:r>
            <a:r>
              <a:rPr lang="en-US" sz="2000" b="1" dirty="0" err="1">
                <a:latin typeface="Bahnschrift" panose="020B0502040204020203" pitchFamily="34" charset="0"/>
              </a:rPr>
              <a:t>và</a:t>
            </a:r>
            <a:r>
              <a:rPr lang="en-US" sz="2000" b="1" dirty="0">
                <a:latin typeface="Bahnschrift" panose="020B0502040204020203" pitchFamily="34" charset="0"/>
              </a:rPr>
              <a:t> </a:t>
            </a:r>
            <a:r>
              <a:rPr lang="en-US" sz="2000" b="1" dirty="0" err="1" smtClean="0">
                <a:latin typeface="Bahnschrift" panose="020B0502040204020203" pitchFamily="34" charset="0"/>
              </a:rPr>
              <a:t>các</a:t>
            </a:r>
            <a:r>
              <a:rPr lang="en-US" sz="2000" b="1" dirty="0" smtClean="0">
                <a:latin typeface="Bahnschrift" panose="020B0502040204020203" pitchFamily="34" charset="0"/>
              </a:rPr>
              <a:t> </a:t>
            </a:r>
            <a:r>
              <a:rPr lang="en-US" sz="2000" b="1" dirty="0" err="1">
                <a:latin typeface="Bahnschrift" panose="020B0502040204020203" pitchFamily="34" charset="0"/>
              </a:rPr>
              <a:t>thuộc</a:t>
            </a:r>
            <a:r>
              <a:rPr lang="en-US" sz="2000" b="1" dirty="0">
                <a:latin typeface="Bahnschrift" panose="020B0502040204020203" pitchFamily="34" charset="0"/>
              </a:rPr>
              <a:t> </a:t>
            </a:r>
            <a:r>
              <a:rPr lang="en-US" sz="2000" b="1" dirty="0" err="1">
                <a:latin typeface="Bahnschrift" panose="020B0502040204020203" pitchFamily="34" charset="0"/>
              </a:rPr>
              <a:t>tính</a:t>
            </a:r>
            <a:r>
              <a:rPr lang="en-US" sz="2000" b="1" dirty="0">
                <a:latin typeface="Bahnschrift" panose="020B0502040204020203" pitchFamily="34" charset="0"/>
              </a:rPr>
              <a:t>, bao </a:t>
            </a:r>
            <a:r>
              <a:rPr lang="en-US" sz="2000" b="1" dirty="0" err="1">
                <a:latin typeface="Bahnschrift" panose="020B0502040204020203" pitchFamily="34" charset="0"/>
              </a:rPr>
              <a:t>gồm</a:t>
            </a:r>
            <a:r>
              <a:rPr lang="en-US" sz="2000" b="1" dirty="0">
                <a:latin typeface="Bahnschrift" panose="020B0502040204020203" pitchFamily="34" charset="0"/>
              </a:rPr>
              <a:t>:</a:t>
            </a:r>
          </a:p>
          <a:p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781427" y="1222169"/>
            <a:ext cx="944033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States: </a:t>
            </a:r>
            <a:r>
              <a:rPr lang="en-US" sz="3200" dirty="0" err="1"/>
              <a:t>Các</a:t>
            </a:r>
            <a:r>
              <a:rPr lang="en-US" sz="3200" dirty="0"/>
              <a:t> bang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Ấn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Date: </a:t>
            </a:r>
            <a:r>
              <a:rPr lang="en-US" sz="3200" dirty="0" err="1"/>
              <a:t>Ngày</a:t>
            </a:r>
            <a:r>
              <a:rPr lang="en-US" sz="3200" dirty="0"/>
              <a:t> </a:t>
            </a:r>
            <a:r>
              <a:rPr lang="en-US" sz="3200" dirty="0" err="1"/>
              <a:t>thống</a:t>
            </a:r>
            <a:r>
              <a:rPr lang="en-US" sz="3200" dirty="0"/>
              <a:t> </a:t>
            </a:r>
            <a:r>
              <a:rPr lang="en-US" sz="3200" dirty="0" err="1"/>
              <a:t>kê</a:t>
            </a:r>
            <a:r>
              <a:rPr lang="en-US" sz="3200" dirty="0"/>
              <a:t> </a:t>
            </a:r>
            <a:r>
              <a:rPr lang="en-US" sz="3200" dirty="0" err="1"/>
              <a:t>tỉ</a:t>
            </a:r>
            <a:r>
              <a:rPr lang="en-US" sz="3200" dirty="0"/>
              <a:t> </a:t>
            </a:r>
            <a:r>
              <a:rPr lang="en-US" sz="3200" dirty="0" err="1"/>
              <a:t>lệ</a:t>
            </a:r>
            <a:r>
              <a:rPr lang="en-US" sz="3200" dirty="0"/>
              <a:t> </a:t>
            </a:r>
            <a:r>
              <a:rPr lang="en-US" sz="3200" dirty="0" err="1"/>
              <a:t>thất</a:t>
            </a:r>
            <a:r>
              <a:rPr lang="en-US" sz="3200" dirty="0"/>
              <a:t> </a:t>
            </a:r>
            <a:r>
              <a:rPr lang="en-US" sz="3200" dirty="0" err="1"/>
              <a:t>nghiệp</a:t>
            </a: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Frequency: </a:t>
            </a:r>
            <a:r>
              <a:rPr lang="en-US" sz="3200" dirty="0" err="1"/>
              <a:t>Tân</a:t>
            </a:r>
            <a:r>
              <a:rPr lang="en-US" sz="3200" dirty="0"/>
              <a:t> </a:t>
            </a:r>
            <a:r>
              <a:rPr lang="en-US" sz="3200" dirty="0" err="1"/>
              <a:t>suất</a:t>
            </a:r>
            <a:r>
              <a:rPr lang="en-US" sz="3200" dirty="0"/>
              <a:t> </a:t>
            </a:r>
            <a:r>
              <a:rPr lang="en-US" sz="3200" dirty="0" err="1"/>
              <a:t>đo</a:t>
            </a:r>
            <a:r>
              <a:rPr lang="en-US" sz="3200" dirty="0"/>
              <a:t> (hang </a:t>
            </a:r>
            <a:r>
              <a:rPr lang="en-US" sz="3200" dirty="0" err="1"/>
              <a:t>tháng</a:t>
            </a:r>
            <a:r>
              <a:rPr lang="en-US" sz="3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Estimated unemployment rate: </a:t>
            </a:r>
            <a:r>
              <a:rPr lang="en-US" sz="3200" dirty="0" err="1"/>
              <a:t>tỉ</a:t>
            </a:r>
            <a:r>
              <a:rPr lang="en-US" sz="3200" dirty="0"/>
              <a:t> </a:t>
            </a:r>
            <a:r>
              <a:rPr lang="en-US" sz="3200" dirty="0" err="1"/>
              <a:t>lệ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thất</a:t>
            </a:r>
            <a:r>
              <a:rPr lang="en-US" sz="3200" dirty="0"/>
              <a:t> </a:t>
            </a:r>
            <a:r>
              <a:rPr lang="en-US" sz="3200" dirty="0" err="1"/>
              <a:t>nghiệp</a:t>
            </a:r>
            <a:r>
              <a:rPr lang="en-US" sz="3200" dirty="0"/>
              <a:t> ở </a:t>
            </a:r>
            <a:r>
              <a:rPr lang="en-US" sz="3200" dirty="0" err="1"/>
              <a:t>mỗi</a:t>
            </a:r>
            <a:r>
              <a:rPr lang="en-US" sz="3200" dirty="0"/>
              <a:t> bang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Estimated employed: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lượng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thất</a:t>
            </a:r>
            <a:r>
              <a:rPr lang="en-US" sz="3200" dirty="0"/>
              <a:t> </a:t>
            </a:r>
            <a:r>
              <a:rPr lang="en-US" sz="3200" dirty="0" err="1"/>
              <a:t>nghiệp</a:t>
            </a: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Estimated </a:t>
            </a:r>
            <a:r>
              <a:rPr lang="en-US" sz="3200" dirty="0" err="1"/>
              <a:t>labour</a:t>
            </a:r>
            <a:r>
              <a:rPr lang="en-US" sz="3200" dirty="0"/>
              <a:t> participation rate: </a:t>
            </a:r>
            <a:r>
              <a:rPr lang="en-US" sz="3200" dirty="0" err="1"/>
              <a:t>tỉ</a:t>
            </a:r>
            <a:r>
              <a:rPr lang="en-US" sz="3200" dirty="0"/>
              <a:t> </a:t>
            </a:r>
            <a:r>
              <a:rPr lang="en-US" sz="3200" dirty="0" err="1"/>
              <a:t>lệ</a:t>
            </a:r>
            <a:r>
              <a:rPr lang="en-US" sz="3200" dirty="0"/>
              <a:t> </a:t>
            </a:r>
            <a:r>
              <a:rPr lang="en-US" sz="3200" dirty="0" err="1"/>
              <a:t>người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</a:t>
            </a:r>
            <a:r>
              <a:rPr lang="en-US" sz="3200" dirty="0" err="1"/>
              <a:t>độ</a:t>
            </a:r>
            <a:r>
              <a:rPr lang="en-US" sz="3200" dirty="0"/>
              <a:t> </a:t>
            </a:r>
            <a:r>
              <a:rPr lang="en-US" sz="3200" dirty="0" err="1"/>
              <a:t>tuổi</a:t>
            </a:r>
            <a:r>
              <a:rPr lang="en-US" sz="3200" dirty="0"/>
              <a:t> </a:t>
            </a:r>
            <a:r>
              <a:rPr lang="en-US" sz="3200" dirty="0" err="1"/>
              <a:t>lao</a:t>
            </a:r>
            <a:r>
              <a:rPr lang="en-US" sz="3200" dirty="0"/>
              <a:t> </a:t>
            </a:r>
            <a:r>
              <a:rPr lang="en-US" sz="3200" dirty="0" err="1"/>
              <a:t>động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r>
              <a:rPr lang="en-US" sz="3200" dirty="0"/>
              <a:t> 16 </a:t>
            </a:r>
            <a:r>
              <a:rPr lang="en-US" sz="3200" dirty="0" err="1"/>
              <a:t>đén</a:t>
            </a:r>
            <a:r>
              <a:rPr lang="en-US" sz="3200" dirty="0"/>
              <a:t> 64 </a:t>
            </a:r>
            <a:r>
              <a:rPr lang="en-US" sz="3200" dirty="0" err="1"/>
              <a:t>tuổi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4219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7;p28"/>
          <p:cNvSpPr/>
          <p:nvPr/>
        </p:nvSpPr>
        <p:spPr>
          <a:xfrm>
            <a:off x="2154105" y="3199061"/>
            <a:ext cx="7883786" cy="966537"/>
          </a:xfrm>
          <a:custGeom>
            <a:avLst/>
            <a:gdLst/>
            <a:ahLst/>
            <a:cxnLst/>
            <a:rect l="l" t="t" r="r" b="b"/>
            <a:pathLst>
              <a:path w="1851725" h="251177" extrusionOk="0">
                <a:moveTo>
                  <a:pt x="44313" y="967"/>
                </a:moveTo>
                <a:lnTo>
                  <a:pt x="1822220" y="967"/>
                </a:lnTo>
                <a:cubicBezTo>
                  <a:pt x="1825725" y="976"/>
                  <a:pt x="1828549" y="3819"/>
                  <a:pt x="1828540" y="7324"/>
                </a:cubicBezTo>
                <a:cubicBezTo>
                  <a:pt x="1828540" y="8992"/>
                  <a:pt x="1827878" y="10595"/>
                  <a:pt x="1826694" y="11779"/>
                </a:cubicBezTo>
                <a:lnTo>
                  <a:pt x="1794909" y="43564"/>
                </a:lnTo>
                <a:cubicBezTo>
                  <a:pt x="1791824" y="46668"/>
                  <a:pt x="1791852" y="51683"/>
                  <a:pt x="1794956" y="54768"/>
                </a:cubicBezTo>
                <a:cubicBezTo>
                  <a:pt x="1795851" y="55663"/>
                  <a:pt x="1796960" y="56325"/>
                  <a:pt x="1798171" y="56707"/>
                </a:cubicBezTo>
                <a:lnTo>
                  <a:pt x="1844777" y="71248"/>
                </a:lnTo>
                <a:cubicBezTo>
                  <a:pt x="1848962" y="72534"/>
                  <a:pt x="1851302" y="76971"/>
                  <a:pt x="1850015" y="81156"/>
                </a:cubicBezTo>
                <a:cubicBezTo>
                  <a:pt x="1849568" y="82591"/>
                  <a:pt x="1848720" y="83878"/>
                  <a:pt x="1847574" y="84857"/>
                </a:cubicBezTo>
                <a:lnTo>
                  <a:pt x="1808611" y="118226"/>
                </a:lnTo>
                <a:cubicBezTo>
                  <a:pt x="1805423" y="120994"/>
                  <a:pt x="1805088" y="125823"/>
                  <a:pt x="1807856" y="129011"/>
                </a:cubicBezTo>
                <a:cubicBezTo>
                  <a:pt x="1808415" y="129654"/>
                  <a:pt x="1809086" y="130194"/>
                  <a:pt x="1809823" y="130623"/>
                </a:cubicBezTo>
                <a:lnTo>
                  <a:pt x="1847760" y="152341"/>
                </a:lnTo>
                <a:cubicBezTo>
                  <a:pt x="1851535" y="154560"/>
                  <a:pt x="1852793" y="159416"/>
                  <a:pt x="1850575" y="163182"/>
                </a:cubicBezTo>
                <a:cubicBezTo>
                  <a:pt x="1850025" y="164123"/>
                  <a:pt x="1849288" y="164934"/>
                  <a:pt x="1848412" y="165577"/>
                </a:cubicBezTo>
                <a:lnTo>
                  <a:pt x="1809637" y="193541"/>
                </a:lnTo>
                <a:cubicBezTo>
                  <a:pt x="1805544" y="196673"/>
                  <a:pt x="1804771" y="202517"/>
                  <a:pt x="1807902" y="206609"/>
                </a:cubicBezTo>
                <a:cubicBezTo>
                  <a:pt x="1808201" y="207000"/>
                  <a:pt x="1808536" y="207373"/>
                  <a:pt x="1808891" y="207709"/>
                </a:cubicBezTo>
                <a:lnTo>
                  <a:pt x="1846175" y="241265"/>
                </a:lnTo>
                <a:cubicBezTo>
                  <a:pt x="1848645" y="243595"/>
                  <a:pt x="1848757" y="247491"/>
                  <a:pt x="1846427" y="249961"/>
                </a:cubicBezTo>
                <a:cubicBezTo>
                  <a:pt x="1845299" y="251163"/>
                  <a:pt x="1843724" y="251863"/>
                  <a:pt x="1842074" y="251891"/>
                </a:cubicBezTo>
                <a:lnTo>
                  <a:pt x="99774" y="251891"/>
                </a:lnTo>
                <a:cubicBezTo>
                  <a:pt x="90079" y="251919"/>
                  <a:pt x="80451" y="250371"/>
                  <a:pt x="71251" y="247323"/>
                </a:cubicBezTo>
                <a:lnTo>
                  <a:pt x="28001" y="232876"/>
                </a:lnTo>
                <a:cubicBezTo>
                  <a:pt x="23946" y="231533"/>
                  <a:pt x="21746" y="227152"/>
                  <a:pt x="23098" y="223098"/>
                </a:cubicBezTo>
                <a:cubicBezTo>
                  <a:pt x="23742" y="221150"/>
                  <a:pt x="25139" y="219537"/>
                  <a:pt x="26976" y="218614"/>
                </a:cubicBezTo>
                <a:lnTo>
                  <a:pt x="63608" y="199972"/>
                </a:lnTo>
                <a:cubicBezTo>
                  <a:pt x="67215" y="198220"/>
                  <a:pt x="68725" y="193867"/>
                  <a:pt x="66963" y="190250"/>
                </a:cubicBezTo>
                <a:cubicBezTo>
                  <a:pt x="66115" y="188507"/>
                  <a:pt x="64605" y="187174"/>
                  <a:pt x="62769" y="186550"/>
                </a:cubicBezTo>
                <a:cubicBezTo>
                  <a:pt x="44872" y="180305"/>
                  <a:pt x="5071" y="172102"/>
                  <a:pt x="6842" y="160358"/>
                </a:cubicBezTo>
                <a:cubicBezTo>
                  <a:pt x="8613" y="150291"/>
                  <a:pt x="44779" y="138266"/>
                  <a:pt x="67243" y="131742"/>
                </a:cubicBezTo>
                <a:cubicBezTo>
                  <a:pt x="71205" y="130623"/>
                  <a:pt x="73516" y="126503"/>
                  <a:pt x="72398" y="122542"/>
                </a:cubicBezTo>
                <a:cubicBezTo>
                  <a:pt x="71857" y="120622"/>
                  <a:pt x="70571" y="119000"/>
                  <a:pt x="68828" y="118040"/>
                </a:cubicBezTo>
                <a:cubicBezTo>
                  <a:pt x="42542" y="103405"/>
                  <a:pt x="-242" y="85136"/>
                  <a:pt x="-55" y="74044"/>
                </a:cubicBezTo>
                <a:cubicBezTo>
                  <a:pt x="-55" y="64723"/>
                  <a:pt x="48134" y="51207"/>
                  <a:pt x="69107" y="45522"/>
                </a:cubicBezTo>
                <a:cubicBezTo>
                  <a:pt x="72481" y="44580"/>
                  <a:pt x="74448" y="41085"/>
                  <a:pt x="73507" y="37710"/>
                </a:cubicBezTo>
                <a:cubicBezTo>
                  <a:pt x="73274" y="36853"/>
                  <a:pt x="72845" y="36051"/>
                  <a:pt x="72276" y="35362"/>
                </a:cubicBezTo>
                <a:lnTo>
                  <a:pt x="41610" y="7957"/>
                </a:lnTo>
                <a:cubicBezTo>
                  <a:pt x="39680" y="7212"/>
                  <a:pt x="38721" y="5040"/>
                  <a:pt x="39466" y="3110"/>
                </a:cubicBezTo>
                <a:cubicBezTo>
                  <a:pt x="40212" y="1181"/>
                  <a:pt x="42384" y="221"/>
                  <a:pt x="44313" y="9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18;p28"/>
          <p:cNvSpPr txBox="1">
            <a:spLocks noGrp="1"/>
          </p:cNvSpPr>
          <p:nvPr>
            <p:ph type="title"/>
          </p:nvPr>
        </p:nvSpPr>
        <p:spPr>
          <a:xfrm>
            <a:off x="2459750" y="3346779"/>
            <a:ext cx="7389300" cy="671100"/>
          </a:xfrm>
          <a:prstGeom prst="rect">
            <a:avLst/>
          </a:prstGeom>
          <a:effectLst>
            <a:outerShdw dist="28575" dir="21540000" algn="bl" rotWithShape="0">
              <a:schemeClr val="l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10000"/>
                    <a:lumOff val="90000"/>
                  </a:schemeClr>
                </a:solidFill>
                <a:latin typeface="Bahnschrift Condensed" panose="020B0502040204020203" pitchFamily="34" charset="0"/>
              </a:rPr>
              <a:t>XỬ LÝ DỮ LIỆU VÀ TRỰC QUAN</a:t>
            </a:r>
            <a:endParaRPr dirty="0">
              <a:solidFill>
                <a:schemeClr val="accent6">
                  <a:lumMod val="10000"/>
                  <a:lumOff val="9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7" name="Google Shape;520;p28"/>
          <p:cNvSpPr/>
          <p:nvPr/>
        </p:nvSpPr>
        <p:spPr>
          <a:xfrm>
            <a:off x="5414640" y="1567332"/>
            <a:ext cx="1362715" cy="12559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1600" b="0" i="0" dirty="0">
                <a:ln>
                  <a:noFill/>
                </a:ln>
                <a:solidFill>
                  <a:srgbClr val="002060"/>
                </a:solidFill>
                <a:latin typeface="Chewy"/>
              </a:rPr>
              <a:t>0</a:t>
            </a:r>
            <a:r>
              <a:rPr lang="en-US" sz="1600" b="0" i="0" dirty="0">
                <a:ln>
                  <a:noFill/>
                </a:ln>
                <a:solidFill>
                  <a:srgbClr val="002060"/>
                </a:solidFill>
                <a:latin typeface="Chewy"/>
              </a:rPr>
              <a:t>2</a:t>
            </a:r>
            <a:endParaRPr sz="1600" b="0" i="0" dirty="0">
              <a:ln>
                <a:noFill/>
              </a:ln>
              <a:solidFill>
                <a:srgbClr val="002060"/>
              </a:solidFill>
              <a:latin typeface="Chewy"/>
            </a:endParaRPr>
          </a:p>
        </p:txBody>
      </p:sp>
      <p:pic>
        <p:nvPicPr>
          <p:cNvPr id="8" name="Google Shape;52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250" y="4399375"/>
            <a:ext cx="2380500" cy="23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67" y="4399375"/>
            <a:ext cx="2477972" cy="21466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oogle Shape;1274;p54"/>
          <p:cNvGrpSpPr/>
          <p:nvPr/>
        </p:nvGrpSpPr>
        <p:grpSpPr>
          <a:xfrm>
            <a:off x="423722" y="2100849"/>
            <a:ext cx="1302006" cy="2987429"/>
            <a:chOff x="1742515" y="2204375"/>
            <a:chExt cx="959935" cy="2227373"/>
          </a:xfrm>
        </p:grpSpPr>
        <p:grpSp>
          <p:nvGrpSpPr>
            <p:cNvPr id="11" name="Google Shape;1275;p54"/>
            <p:cNvGrpSpPr/>
            <p:nvPr/>
          </p:nvGrpSpPr>
          <p:grpSpPr>
            <a:xfrm>
              <a:off x="2025300" y="2998550"/>
              <a:ext cx="662845" cy="1433198"/>
              <a:chOff x="2025300" y="2998550"/>
              <a:chExt cx="662845" cy="1433198"/>
            </a:xfrm>
          </p:grpSpPr>
          <p:sp>
            <p:nvSpPr>
              <p:cNvPr id="13" name="Google Shape;1276;p54"/>
              <p:cNvSpPr/>
              <p:nvPr/>
            </p:nvSpPr>
            <p:spPr>
              <a:xfrm>
                <a:off x="2025300" y="4293631"/>
                <a:ext cx="606036" cy="138117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4440" extrusionOk="0">
                    <a:moveTo>
                      <a:pt x="9735" y="0"/>
                    </a:moveTo>
                    <a:cubicBezTo>
                      <a:pt x="4360" y="0"/>
                      <a:pt x="0" y="993"/>
                      <a:pt x="0" y="2226"/>
                    </a:cubicBezTo>
                    <a:cubicBezTo>
                      <a:pt x="0" y="3447"/>
                      <a:pt x="4360" y="4440"/>
                      <a:pt x="9735" y="4440"/>
                    </a:cubicBezTo>
                    <a:cubicBezTo>
                      <a:pt x="15110" y="4440"/>
                      <a:pt x="19481" y="3447"/>
                      <a:pt x="19481" y="2226"/>
                    </a:cubicBezTo>
                    <a:cubicBezTo>
                      <a:pt x="19481" y="993"/>
                      <a:pt x="15110" y="0"/>
                      <a:pt x="973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150" cap="flat" cmpd="sng">
                <a:solidFill>
                  <a:srgbClr val="C9C9C9"/>
                </a:solidFill>
                <a:prstDash val="solid"/>
                <a:miter lim="1141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77;p54"/>
              <p:cNvSpPr/>
              <p:nvPr/>
            </p:nvSpPr>
            <p:spPr>
              <a:xfrm>
                <a:off x="2318182" y="3818988"/>
                <a:ext cx="189600" cy="562175"/>
              </a:xfrm>
              <a:custGeom>
                <a:avLst/>
                <a:gdLst/>
                <a:ahLst/>
                <a:cxnLst/>
                <a:rect l="l" t="t" r="r" b="b"/>
                <a:pathLst>
                  <a:path w="6095" h="18072" extrusionOk="0">
                    <a:moveTo>
                      <a:pt x="4508" y="0"/>
                    </a:moveTo>
                    <a:lnTo>
                      <a:pt x="1" y="696"/>
                    </a:lnTo>
                    <a:lnTo>
                      <a:pt x="1347" y="16639"/>
                    </a:lnTo>
                    <a:cubicBezTo>
                      <a:pt x="979" y="17822"/>
                      <a:pt x="1618" y="18047"/>
                      <a:pt x="2155" y="18047"/>
                    </a:cubicBezTo>
                    <a:cubicBezTo>
                      <a:pt x="2483" y="18047"/>
                      <a:pt x="2774" y="17963"/>
                      <a:pt x="2774" y="17963"/>
                    </a:cubicBezTo>
                    <a:cubicBezTo>
                      <a:pt x="2774" y="17963"/>
                      <a:pt x="3791" y="18071"/>
                      <a:pt x="4700" y="18071"/>
                    </a:cubicBezTo>
                    <a:cubicBezTo>
                      <a:pt x="5433" y="18071"/>
                      <a:pt x="6095" y="18001"/>
                      <a:pt x="6095" y="17746"/>
                    </a:cubicBezTo>
                    <a:cubicBezTo>
                      <a:pt x="6095" y="17164"/>
                      <a:pt x="3196" y="16114"/>
                      <a:pt x="3196" y="16114"/>
                    </a:cubicBezTo>
                    <a:cubicBezTo>
                      <a:pt x="3664" y="12154"/>
                      <a:pt x="4508" y="0"/>
                      <a:pt x="4508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278;p54"/>
              <p:cNvSpPr/>
              <p:nvPr/>
            </p:nvSpPr>
            <p:spPr>
              <a:xfrm>
                <a:off x="2131814" y="3754781"/>
                <a:ext cx="171371" cy="630020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20253" extrusionOk="0">
                    <a:moveTo>
                      <a:pt x="5227" y="1"/>
                    </a:moveTo>
                    <a:cubicBezTo>
                      <a:pt x="4323" y="1"/>
                      <a:pt x="1495" y="2064"/>
                      <a:pt x="1495" y="2064"/>
                    </a:cubicBezTo>
                    <a:cubicBezTo>
                      <a:pt x="1495" y="2064"/>
                      <a:pt x="2340" y="14355"/>
                      <a:pt x="2819" y="18315"/>
                    </a:cubicBezTo>
                    <a:cubicBezTo>
                      <a:pt x="2819" y="18315"/>
                      <a:pt x="0" y="19331"/>
                      <a:pt x="0" y="19913"/>
                    </a:cubicBezTo>
                    <a:cubicBezTo>
                      <a:pt x="0" y="20180"/>
                      <a:pt x="682" y="20252"/>
                      <a:pt x="1419" y="20252"/>
                    </a:cubicBezTo>
                    <a:cubicBezTo>
                      <a:pt x="2286" y="20252"/>
                      <a:pt x="3230" y="20152"/>
                      <a:pt x="3230" y="20152"/>
                    </a:cubicBezTo>
                    <a:cubicBezTo>
                      <a:pt x="3230" y="20152"/>
                      <a:pt x="3532" y="20243"/>
                      <a:pt x="3869" y="20243"/>
                    </a:cubicBezTo>
                    <a:cubicBezTo>
                      <a:pt x="4403" y="20243"/>
                      <a:pt x="5025" y="20016"/>
                      <a:pt x="4668" y="18840"/>
                    </a:cubicBezTo>
                    <a:cubicBezTo>
                      <a:pt x="4668" y="18840"/>
                      <a:pt x="5204" y="8090"/>
                      <a:pt x="5501" y="272"/>
                    </a:cubicBezTo>
                    <a:cubicBezTo>
                      <a:pt x="5508" y="81"/>
                      <a:pt x="5405" y="1"/>
                      <a:pt x="5227" y="1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279;p54"/>
              <p:cNvSpPr/>
              <p:nvPr/>
            </p:nvSpPr>
            <p:spPr>
              <a:xfrm>
                <a:off x="2126121" y="4345084"/>
                <a:ext cx="42275" cy="35556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143" extrusionOk="0">
                    <a:moveTo>
                      <a:pt x="1165" y="1"/>
                    </a:moveTo>
                    <a:cubicBezTo>
                      <a:pt x="274" y="435"/>
                      <a:pt x="1" y="857"/>
                      <a:pt x="1" y="857"/>
                    </a:cubicBezTo>
                    <a:cubicBezTo>
                      <a:pt x="1" y="857"/>
                      <a:pt x="35" y="994"/>
                      <a:pt x="1279" y="1142"/>
                    </a:cubicBezTo>
                    <a:cubicBezTo>
                      <a:pt x="1359" y="754"/>
                      <a:pt x="1324" y="355"/>
                      <a:pt x="1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80;p54"/>
              <p:cNvSpPr/>
              <p:nvPr/>
            </p:nvSpPr>
            <p:spPr>
              <a:xfrm>
                <a:off x="2162331" y="4331241"/>
                <a:ext cx="120386" cy="53567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1722" extrusionOk="0">
                    <a:moveTo>
                      <a:pt x="1187" y="1"/>
                    </a:moveTo>
                    <a:cubicBezTo>
                      <a:pt x="777" y="115"/>
                      <a:pt x="377" y="263"/>
                      <a:pt x="1" y="446"/>
                    </a:cubicBezTo>
                    <a:cubicBezTo>
                      <a:pt x="149" y="800"/>
                      <a:pt x="195" y="1199"/>
                      <a:pt x="115" y="1576"/>
                    </a:cubicBezTo>
                    <a:cubicBezTo>
                      <a:pt x="434" y="1610"/>
                      <a:pt x="834" y="1656"/>
                      <a:pt x="1336" y="1690"/>
                    </a:cubicBezTo>
                    <a:cubicBezTo>
                      <a:pt x="1626" y="1712"/>
                      <a:pt x="1883" y="1721"/>
                      <a:pt x="2111" y="1721"/>
                    </a:cubicBezTo>
                    <a:cubicBezTo>
                      <a:pt x="3790" y="1721"/>
                      <a:pt x="3869" y="1199"/>
                      <a:pt x="3869" y="1199"/>
                    </a:cubicBezTo>
                    <a:cubicBezTo>
                      <a:pt x="3869" y="834"/>
                      <a:pt x="3824" y="469"/>
                      <a:pt x="3732" y="115"/>
                    </a:cubicBezTo>
                    <a:cubicBezTo>
                      <a:pt x="3388" y="313"/>
                      <a:pt x="3022" y="382"/>
                      <a:pt x="2678" y="382"/>
                    </a:cubicBezTo>
                    <a:cubicBezTo>
                      <a:pt x="1872" y="382"/>
                      <a:pt x="1187" y="1"/>
                      <a:pt x="1187" y="1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81;p54"/>
              <p:cNvSpPr/>
              <p:nvPr/>
            </p:nvSpPr>
            <p:spPr>
              <a:xfrm>
                <a:off x="2124690" y="4368539"/>
                <a:ext cx="158026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663" extrusionOk="0">
                    <a:moveTo>
                      <a:pt x="5079" y="0"/>
                    </a:moveTo>
                    <a:cubicBezTo>
                      <a:pt x="4179" y="230"/>
                      <a:pt x="3258" y="345"/>
                      <a:pt x="2339" y="345"/>
                    </a:cubicBezTo>
                    <a:cubicBezTo>
                      <a:pt x="1570" y="345"/>
                      <a:pt x="801" y="264"/>
                      <a:pt x="47" y="103"/>
                    </a:cubicBezTo>
                    <a:cubicBezTo>
                      <a:pt x="12" y="194"/>
                      <a:pt x="1" y="285"/>
                      <a:pt x="12" y="377"/>
                    </a:cubicBezTo>
                    <a:cubicBezTo>
                      <a:pt x="12" y="377"/>
                      <a:pt x="286" y="662"/>
                      <a:pt x="2420" y="662"/>
                    </a:cubicBezTo>
                    <a:cubicBezTo>
                      <a:pt x="4326" y="662"/>
                      <a:pt x="5022" y="400"/>
                      <a:pt x="5022" y="400"/>
                    </a:cubicBezTo>
                    <a:cubicBezTo>
                      <a:pt x="5045" y="263"/>
                      <a:pt x="5068" y="137"/>
                      <a:pt x="50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282;p54"/>
              <p:cNvSpPr/>
              <p:nvPr/>
            </p:nvSpPr>
            <p:spPr>
              <a:xfrm>
                <a:off x="2176889" y="4337369"/>
                <a:ext cx="13874" cy="2622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843" extrusionOk="0">
                    <a:moveTo>
                      <a:pt x="35" y="1"/>
                    </a:moveTo>
                    <a:cubicBezTo>
                      <a:pt x="26" y="1"/>
                      <a:pt x="18" y="4"/>
                      <a:pt x="12" y="9"/>
                    </a:cubicBezTo>
                    <a:cubicBezTo>
                      <a:pt x="0" y="32"/>
                      <a:pt x="12" y="44"/>
                      <a:pt x="23" y="55"/>
                    </a:cubicBezTo>
                    <a:cubicBezTo>
                      <a:pt x="263" y="226"/>
                      <a:pt x="377" y="523"/>
                      <a:pt x="343" y="808"/>
                    </a:cubicBezTo>
                    <a:cubicBezTo>
                      <a:pt x="343" y="831"/>
                      <a:pt x="354" y="842"/>
                      <a:pt x="366" y="842"/>
                    </a:cubicBezTo>
                    <a:cubicBezTo>
                      <a:pt x="389" y="842"/>
                      <a:pt x="400" y="831"/>
                      <a:pt x="400" y="820"/>
                    </a:cubicBezTo>
                    <a:cubicBezTo>
                      <a:pt x="446" y="500"/>
                      <a:pt x="309" y="192"/>
                      <a:pt x="58" y="9"/>
                    </a:cubicBezTo>
                    <a:cubicBezTo>
                      <a:pt x="52" y="4"/>
                      <a:pt x="43" y="1"/>
                      <a:pt x="35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283;p54"/>
              <p:cNvSpPr/>
              <p:nvPr/>
            </p:nvSpPr>
            <p:spPr>
              <a:xfrm>
                <a:off x="2190390" y="4332516"/>
                <a:ext cx="12101" cy="26472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51" extrusionOk="0">
                    <a:moveTo>
                      <a:pt x="34" y="1"/>
                    </a:moveTo>
                    <a:cubicBezTo>
                      <a:pt x="23" y="1"/>
                      <a:pt x="12" y="9"/>
                      <a:pt x="12" y="17"/>
                    </a:cubicBezTo>
                    <a:cubicBezTo>
                      <a:pt x="0" y="28"/>
                      <a:pt x="0" y="51"/>
                      <a:pt x="12" y="63"/>
                    </a:cubicBezTo>
                    <a:cubicBezTo>
                      <a:pt x="23" y="63"/>
                      <a:pt x="331" y="268"/>
                      <a:pt x="331" y="816"/>
                    </a:cubicBezTo>
                    <a:cubicBezTo>
                      <a:pt x="331" y="839"/>
                      <a:pt x="343" y="850"/>
                      <a:pt x="354" y="850"/>
                    </a:cubicBezTo>
                    <a:cubicBezTo>
                      <a:pt x="377" y="850"/>
                      <a:pt x="388" y="839"/>
                      <a:pt x="388" y="816"/>
                    </a:cubicBezTo>
                    <a:cubicBezTo>
                      <a:pt x="388" y="234"/>
                      <a:pt x="69" y="17"/>
                      <a:pt x="46" y="6"/>
                    </a:cubicBezTo>
                    <a:cubicBezTo>
                      <a:pt x="42" y="2"/>
                      <a:pt x="38" y="1"/>
                      <a:pt x="34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284;p54"/>
              <p:cNvSpPr/>
              <p:nvPr/>
            </p:nvSpPr>
            <p:spPr>
              <a:xfrm>
                <a:off x="2189675" y="4317304"/>
                <a:ext cx="13501" cy="22864"/>
              </a:xfrm>
              <a:custGeom>
                <a:avLst/>
                <a:gdLst/>
                <a:ahLst/>
                <a:cxnLst/>
                <a:rect l="l" t="t" r="r" b="b"/>
                <a:pathLst>
                  <a:path w="434" h="735" extrusionOk="0">
                    <a:moveTo>
                      <a:pt x="229" y="61"/>
                    </a:moveTo>
                    <a:cubicBezTo>
                      <a:pt x="240" y="61"/>
                      <a:pt x="263" y="72"/>
                      <a:pt x="274" y="84"/>
                    </a:cubicBezTo>
                    <a:cubicBezTo>
                      <a:pt x="343" y="186"/>
                      <a:pt x="274" y="449"/>
                      <a:pt x="217" y="609"/>
                    </a:cubicBezTo>
                    <a:cubicBezTo>
                      <a:pt x="160" y="460"/>
                      <a:pt x="92" y="186"/>
                      <a:pt x="149" y="95"/>
                    </a:cubicBezTo>
                    <a:cubicBezTo>
                      <a:pt x="160" y="72"/>
                      <a:pt x="194" y="61"/>
                      <a:pt x="217" y="61"/>
                    </a:cubicBezTo>
                    <a:close/>
                    <a:moveTo>
                      <a:pt x="241" y="1"/>
                    </a:moveTo>
                    <a:cubicBezTo>
                      <a:pt x="233" y="1"/>
                      <a:pt x="225" y="2"/>
                      <a:pt x="217" y="4"/>
                    </a:cubicBezTo>
                    <a:cubicBezTo>
                      <a:pt x="172" y="4"/>
                      <a:pt x="126" y="27"/>
                      <a:pt x="103" y="61"/>
                    </a:cubicBezTo>
                    <a:cubicBezTo>
                      <a:pt x="0" y="221"/>
                      <a:pt x="172" y="666"/>
                      <a:pt x="194" y="711"/>
                    </a:cubicBezTo>
                    <a:cubicBezTo>
                      <a:pt x="194" y="723"/>
                      <a:pt x="206" y="734"/>
                      <a:pt x="217" y="734"/>
                    </a:cubicBezTo>
                    <a:cubicBezTo>
                      <a:pt x="229" y="723"/>
                      <a:pt x="240" y="723"/>
                      <a:pt x="251" y="711"/>
                    </a:cubicBezTo>
                    <a:cubicBezTo>
                      <a:pt x="263" y="654"/>
                      <a:pt x="434" y="209"/>
                      <a:pt x="331" y="49"/>
                    </a:cubicBezTo>
                    <a:cubicBezTo>
                      <a:pt x="313" y="21"/>
                      <a:pt x="278" y="1"/>
                      <a:pt x="241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285;p54"/>
              <p:cNvSpPr/>
              <p:nvPr/>
            </p:nvSpPr>
            <p:spPr>
              <a:xfrm>
                <a:off x="2195337" y="4326948"/>
                <a:ext cx="19940" cy="13563"/>
              </a:xfrm>
              <a:custGeom>
                <a:avLst/>
                <a:gdLst/>
                <a:ahLst/>
                <a:cxnLst/>
                <a:rect l="l" t="t" r="r" b="b"/>
                <a:pathLst>
                  <a:path w="641" h="436" extrusionOk="0">
                    <a:moveTo>
                      <a:pt x="503" y="59"/>
                    </a:moveTo>
                    <a:cubicBezTo>
                      <a:pt x="560" y="70"/>
                      <a:pt x="594" y="139"/>
                      <a:pt x="572" y="196"/>
                    </a:cubicBezTo>
                    <a:cubicBezTo>
                      <a:pt x="514" y="287"/>
                      <a:pt x="263" y="344"/>
                      <a:pt x="104" y="356"/>
                    </a:cubicBezTo>
                    <a:cubicBezTo>
                      <a:pt x="206" y="242"/>
                      <a:pt x="389" y="59"/>
                      <a:pt x="492" y="59"/>
                    </a:cubicBezTo>
                    <a:close/>
                    <a:moveTo>
                      <a:pt x="486" y="1"/>
                    </a:moveTo>
                    <a:cubicBezTo>
                      <a:pt x="303" y="1"/>
                      <a:pt x="34" y="334"/>
                      <a:pt x="12" y="379"/>
                    </a:cubicBezTo>
                    <a:cubicBezTo>
                      <a:pt x="1" y="390"/>
                      <a:pt x="1" y="401"/>
                      <a:pt x="12" y="413"/>
                    </a:cubicBezTo>
                    <a:cubicBezTo>
                      <a:pt x="12" y="424"/>
                      <a:pt x="24" y="424"/>
                      <a:pt x="35" y="424"/>
                    </a:cubicBezTo>
                    <a:lnTo>
                      <a:pt x="35" y="436"/>
                    </a:lnTo>
                    <a:cubicBezTo>
                      <a:pt x="81" y="424"/>
                      <a:pt x="526" y="390"/>
                      <a:pt x="617" y="230"/>
                    </a:cubicBezTo>
                    <a:cubicBezTo>
                      <a:pt x="640" y="185"/>
                      <a:pt x="640" y="127"/>
                      <a:pt x="617" y="82"/>
                    </a:cubicBezTo>
                    <a:cubicBezTo>
                      <a:pt x="594" y="36"/>
                      <a:pt x="560" y="13"/>
                      <a:pt x="503" y="2"/>
                    </a:cubicBezTo>
                    <a:cubicBezTo>
                      <a:pt x="497" y="1"/>
                      <a:pt x="492" y="1"/>
                      <a:pt x="486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286;p54"/>
              <p:cNvSpPr/>
              <p:nvPr/>
            </p:nvSpPr>
            <p:spPr>
              <a:xfrm>
                <a:off x="2172970" y="3753661"/>
                <a:ext cx="292566" cy="553247"/>
              </a:xfrm>
              <a:custGeom>
                <a:avLst/>
                <a:gdLst/>
                <a:ahLst/>
                <a:cxnLst/>
                <a:rect l="l" t="t" r="r" b="b"/>
                <a:pathLst>
                  <a:path w="9405" h="17785" extrusionOk="0">
                    <a:moveTo>
                      <a:pt x="161" y="0"/>
                    </a:moveTo>
                    <a:lnTo>
                      <a:pt x="161" y="0"/>
                    </a:lnTo>
                    <a:cubicBezTo>
                      <a:pt x="1" y="6551"/>
                      <a:pt x="777" y="17529"/>
                      <a:pt x="777" y="17529"/>
                    </a:cubicBezTo>
                    <a:cubicBezTo>
                      <a:pt x="1066" y="17727"/>
                      <a:pt x="1623" y="17784"/>
                      <a:pt x="2169" y="17784"/>
                    </a:cubicBezTo>
                    <a:cubicBezTo>
                      <a:pt x="2915" y="17784"/>
                      <a:pt x="3641" y="17678"/>
                      <a:pt x="3641" y="17678"/>
                    </a:cubicBezTo>
                    <a:lnTo>
                      <a:pt x="4760" y="3858"/>
                    </a:lnTo>
                    <a:lnTo>
                      <a:pt x="5467" y="17655"/>
                    </a:lnTo>
                    <a:cubicBezTo>
                      <a:pt x="5952" y="17735"/>
                      <a:pt x="6446" y="17775"/>
                      <a:pt x="6940" y="17775"/>
                    </a:cubicBezTo>
                    <a:cubicBezTo>
                      <a:pt x="7433" y="17775"/>
                      <a:pt x="7927" y="17735"/>
                      <a:pt x="8412" y="17655"/>
                    </a:cubicBezTo>
                    <a:lnTo>
                      <a:pt x="9405" y="10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287;p54"/>
              <p:cNvSpPr/>
              <p:nvPr/>
            </p:nvSpPr>
            <p:spPr>
              <a:xfrm>
                <a:off x="2267787" y="3865121"/>
                <a:ext cx="104739" cy="19193"/>
              </a:xfrm>
              <a:custGeom>
                <a:avLst/>
                <a:gdLst/>
                <a:ahLst/>
                <a:cxnLst/>
                <a:rect l="l" t="t" r="r" b="b"/>
                <a:pathLst>
                  <a:path w="3367" h="617" extrusionOk="0">
                    <a:moveTo>
                      <a:pt x="3332" y="1"/>
                    </a:moveTo>
                    <a:cubicBezTo>
                      <a:pt x="3310" y="12"/>
                      <a:pt x="1381" y="480"/>
                      <a:pt x="23" y="549"/>
                    </a:cubicBezTo>
                    <a:cubicBezTo>
                      <a:pt x="11" y="560"/>
                      <a:pt x="0" y="571"/>
                      <a:pt x="0" y="583"/>
                    </a:cubicBezTo>
                    <a:cubicBezTo>
                      <a:pt x="0" y="606"/>
                      <a:pt x="11" y="617"/>
                      <a:pt x="34" y="617"/>
                    </a:cubicBezTo>
                    <a:cubicBezTo>
                      <a:pt x="1392" y="537"/>
                      <a:pt x="3321" y="58"/>
                      <a:pt x="3344" y="58"/>
                    </a:cubicBezTo>
                    <a:cubicBezTo>
                      <a:pt x="3355" y="58"/>
                      <a:pt x="3367" y="35"/>
                      <a:pt x="3367" y="24"/>
                    </a:cubicBezTo>
                    <a:cubicBezTo>
                      <a:pt x="3367" y="12"/>
                      <a:pt x="3344" y="1"/>
                      <a:pt x="3332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288;p54"/>
              <p:cNvSpPr/>
              <p:nvPr/>
            </p:nvSpPr>
            <p:spPr>
              <a:xfrm>
                <a:off x="2191448" y="3792266"/>
                <a:ext cx="19193" cy="50456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6220" extrusionOk="0">
                    <a:moveTo>
                      <a:pt x="29" y="0"/>
                    </a:moveTo>
                    <a:cubicBezTo>
                      <a:pt x="15" y="0"/>
                      <a:pt x="0" y="9"/>
                      <a:pt x="0" y="26"/>
                    </a:cubicBezTo>
                    <a:cubicBezTo>
                      <a:pt x="480" y="15558"/>
                      <a:pt x="560" y="16174"/>
                      <a:pt x="560" y="16197"/>
                    </a:cubicBezTo>
                    <a:cubicBezTo>
                      <a:pt x="560" y="16208"/>
                      <a:pt x="571" y="16220"/>
                      <a:pt x="594" y="16220"/>
                    </a:cubicBezTo>
                    <a:cubicBezTo>
                      <a:pt x="605" y="16220"/>
                      <a:pt x="617" y="16208"/>
                      <a:pt x="617" y="16186"/>
                    </a:cubicBezTo>
                    <a:cubicBezTo>
                      <a:pt x="617" y="16163"/>
                      <a:pt x="537" y="15455"/>
                      <a:pt x="57" y="26"/>
                    </a:cubicBezTo>
                    <a:cubicBezTo>
                      <a:pt x="57" y="9"/>
                      <a:pt x="43" y="0"/>
                      <a:pt x="29" y="0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89;p54"/>
              <p:cNvSpPr/>
              <p:nvPr/>
            </p:nvSpPr>
            <p:spPr>
              <a:xfrm>
                <a:off x="2339833" y="3873644"/>
                <a:ext cx="16736" cy="42533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3673" extrusionOk="0">
                    <a:moveTo>
                      <a:pt x="35" y="1"/>
                    </a:moveTo>
                    <a:cubicBezTo>
                      <a:pt x="12" y="1"/>
                      <a:pt x="1" y="12"/>
                      <a:pt x="1" y="35"/>
                    </a:cubicBezTo>
                    <a:lnTo>
                      <a:pt x="469" y="13638"/>
                    </a:lnTo>
                    <a:cubicBezTo>
                      <a:pt x="469" y="13661"/>
                      <a:pt x="480" y="13672"/>
                      <a:pt x="503" y="13672"/>
                    </a:cubicBezTo>
                    <a:cubicBezTo>
                      <a:pt x="514" y="13672"/>
                      <a:pt x="537" y="13650"/>
                      <a:pt x="526" y="13638"/>
                    </a:cubicBezTo>
                    <a:lnTo>
                      <a:pt x="58" y="35"/>
                    </a:lnTo>
                    <a:cubicBezTo>
                      <a:pt x="58" y="12"/>
                      <a:pt x="46" y="1"/>
                      <a:pt x="35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90;p54"/>
              <p:cNvSpPr/>
              <p:nvPr/>
            </p:nvSpPr>
            <p:spPr>
              <a:xfrm>
                <a:off x="2328479" y="3782063"/>
                <a:ext cx="1804" cy="73849"/>
              </a:xfrm>
              <a:custGeom>
                <a:avLst/>
                <a:gdLst/>
                <a:ahLst/>
                <a:cxnLst/>
                <a:rect l="l" t="t" r="r" b="b"/>
                <a:pathLst>
                  <a:path w="58" h="2374" extrusionOk="0">
                    <a:moveTo>
                      <a:pt x="23" y="0"/>
                    </a:moveTo>
                    <a:cubicBezTo>
                      <a:pt x="12" y="0"/>
                      <a:pt x="1" y="12"/>
                      <a:pt x="1" y="35"/>
                    </a:cubicBezTo>
                    <a:lnTo>
                      <a:pt x="1" y="2351"/>
                    </a:lnTo>
                    <a:cubicBezTo>
                      <a:pt x="1" y="2363"/>
                      <a:pt x="12" y="2374"/>
                      <a:pt x="23" y="2374"/>
                    </a:cubicBezTo>
                    <a:cubicBezTo>
                      <a:pt x="46" y="2374"/>
                      <a:pt x="58" y="2363"/>
                      <a:pt x="58" y="2351"/>
                    </a:cubicBezTo>
                    <a:lnTo>
                      <a:pt x="58" y="35"/>
                    </a:lnTo>
                    <a:cubicBezTo>
                      <a:pt x="58" y="12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91;p54"/>
              <p:cNvSpPr/>
              <p:nvPr/>
            </p:nvSpPr>
            <p:spPr>
              <a:xfrm>
                <a:off x="2195337" y="3751515"/>
                <a:ext cx="39818" cy="106543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3425" extrusionOk="0">
                    <a:moveTo>
                      <a:pt x="1154" y="1"/>
                    </a:moveTo>
                    <a:cubicBezTo>
                      <a:pt x="1142" y="1"/>
                      <a:pt x="1131" y="12"/>
                      <a:pt x="1131" y="35"/>
                    </a:cubicBezTo>
                    <a:cubicBezTo>
                      <a:pt x="1222" y="1256"/>
                      <a:pt x="823" y="2466"/>
                      <a:pt x="12" y="3379"/>
                    </a:cubicBezTo>
                    <a:cubicBezTo>
                      <a:pt x="1" y="3390"/>
                      <a:pt x="1" y="3413"/>
                      <a:pt x="12" y="3424"/>
                    </a:cubicBezTo>
                    <a:lnTo>
                      <a:pt x="24" y="3424"/>
                    </a:lnTo>
                    <a:cubicBezTo>
                      <a:pt x="35" y="3424"/>
                      <a:pt x="47" y="3413"/>
                      <a:pt x="47" y="3413"/>
                    </a:cubicBezTo>
                    <a:cubicBezTo>
                      <a:pt x="868" y="2477"/>
                      <a:pt x="1279" y="1256"/>
                      <a:pt x="1188" y="24"/>
                    </a:cubicBezTo>
                    <a:cubicBezTo>
                      <a:pt x="1188" y="12"/>
                      <a:pt x="1176" y="1"/>
                      <a:pt x="1154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92;p54"/>
              <p:cNvSpPr/>
              <p:nvPr/>
            </p:nvSpPr>
            <p:spPr>
              <a:xfrm>
                <a:off x="2419003" y="3759541"/>
                <a:ext cx="39071" cy="88936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2859" extrusionOk="0">
                    <a:moveTo>
                      <a:pt x="122" y="1"/>
                    </a:moveTo>
                    <a:cubicBezTo>
                      <a:pt x="109" y="1"/>
                      <a:pt x="103" y="11"/>
                      <a:pt x="103" y="28"/>
                    </a:cubicBezTo>
                    <a:cubicBezTo>
                      <a:pt x="46" y="450"/>
                      <a:pt x="1" y="1101"/>
                      <a:pt x="172" y="1671"/>
                    </a:cubicBezTo>
                    <a:cubicBezTo>
                      <a:pt x="354" y="2254"/>
                      <a:pt x="742" y="2699"/>
                      <a:pt x="1210" y="2858"/>
                    </a:cubicBezTo>
                    <a:cubicBezTo>
                      <a:pt x="1245" y="2858"/>
                      <a:pt x="1256" y="2813"/>
                      <a:pt x="1222" y="2801"/>
                    </a:cubicBezTo>
                    <a:cubicBezTo>
                      <a:pt x="777" y="2653"/>
                      <a:pt x="411" y="2231"/>
                      <a:pt x="229" y="1660"/>
                    </a:cubicBezTo>
                    <a:cubicBezTo>
                      <a:pt x="58" y="1078"/>
                      <a:pt x="103" y="450"/>
                      <a:pt x="160" y="40"/>
                    </a:cubicBezTo>
                    <a:cubicBezTo>
                      <a:pt x="160" y="17"/>
                      <a:pt x="149" y="5"/>
                      <a:pt x="138" y="5"/>
                    </a:cubicBezTo>
                    <a:cubicBezTo>
                      <a:pt x="131" y="2"/>
                      <a:pt x="126" y="1"/>
                      <a:pt x="122" y="1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93;p54"/>
              <p:cNvSpPr/>
              <p:nvPr/>
            </p:nvSpPr>
            <p:spPr>
              <a:xfrm>
                <a:off x="2310374" y="3766447"/>
                <a:ext cx="20251" cy="85919"/>
              </a:xfrm>
              <a:custGeom>
                <a:avLst/>
                <a:gdLst/>
                <a:ahLst/>
                <a:cxnLst/>
                <a:rect l="l" t="t" r="r" b="b"/>
                <a:pathLst>
                  <a:path w="651" h="2762" extrusionOk="0">
                    <a:moveTo>
                      <a:pt x="35" y="0"/>
                    </a:moveTo>
                    <a:cubicBezTo>
                      <a:pt x="12" y="0"/>
                      <a:pt x="0" y="12"/>
                      <a:pt x="0" y="23"/>
                    </a:cubicBezTo>
                    <a:cubicBezTo>
                      <a:pt x="0" y="34"/>
                      <a:pt x="23" y="1119"/>
                      <a:pt x="115" y="1929"/>
                    </a:cubicBezTo>
                    <a:cubicBezTo>
                      <a:pt x="206" y="2750"/>
                      <a:pt x="594" y="2762"/>
                      <a:pt x="605" y="2762"/>
                    </a:cubicBezTo>
                    <a:cubicBezTo>
                      <a:pt x="651" y="2762"/>
                      <a:pt x="651" y="2705"/>
                      <a:pt x="605" y="2705"/>
                    </a:cubicBezTo>
                    <a:cubicBezTo>
                      <a:pt x="605" y="2705"/>
                      <a:pt x="263" y="2682"/>
                      <a:pt x="172" y="1917"/>
                    </a:cubicBezTo>
                    <a:cubicBezTo>
                      <a:pt x="80" y="1119"/>
                      <a:pt x="58" y="34"/>
                      <a:pt x="58" y="23"/>
                    </a:cubicBezTo>
                    <a:cubicBezTo>
                      <a:pt x="58" y="12"/>
                      <a:pt x="46" y="0"/>
                      <a:pt x="35" y="0"/>
                    </a:cubicBezTo>
                    <a:close/>
                  </a:path>
                </a:pathLst>
              </a:custGeom>
              <a:solidFill>
                <a:srgbClr val="C18B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94;p54"/>
              <p:cNvSpPr/>
              <p:nvPr/>
            </p:nvSpPr>
            <p:spPr>
              <a:xfrm>
                <a:off x="2469429" y="4341195"/>
                <a:ext cx="42617" cy="35525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142" extrusionOk="0">
                    <a:moveTo>
                      <a:pt x="206" y="0"/>
                    </a:moveTo>
                    <a:cubicBezTo>
                      <a:pt x="46" y="354"/>
                      <a:pt x="0" y="754"/>
                      <a:pt x="91" y="1142"/>
                    </a:cubicBezTo>
                    <a:cubicBezTo>
                      <a:pt x="1324" y="982"/>
                      <a:pt x="1370" y="856"/>
                      <a:pt x="1370" y="856"/>
                    </a:cubicBezTo>
                    <a:cubicBezTo>
                      <a:pt x="1370" y="856"/>
                      <a:pt x="1096" y="423"/>
                      <a:pt x="2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95;p54"/>
              <p:cNvSpPr/>
              <p:nvPr/>
            </p:nvSpPr>
            <p:spPr>
              <a:xfrm>
                <a:off x="2355107" y="4326979"/>
                <a:ext cx="120728" cy="53660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1725" extrusionOk="0">
                    <a:moveTo>
                      <a:pt x="2682" y="1"/>
                    </a:moveTo>
                    <a:cubicBezTo>
                      <a:pt x="2682" y="1"/>
                      <a:pt x="2005" y="387"/>
                      <a:pt x="1199" y="387"/>
                    </a:cubicBezTo>
                    <a:cubicBezTo>
                      <a:pt x="854" y="387"/>
                      <a:pt x="486" y="317"/>
                      <a:pt x="137" y="115"/>
                    </a:cubicBezTo>
                    <a:cubicBezTo>
                      <a:pt x="46" y="469"/>
                      <a:pt x="0" y="834"/>
                      <a:pt x="12" y="1199"/>
                    </a:cubicBezTo>
                    <a:cubicBezTo>
                      <a:pt x="12" y="1199"/>
                      <a:pt x="91" y="1725"/>
                      <a:pt x="1744" y="1725"/>
                    </a:cubicBezTo>
                    <a:cubicBezTo>
                      <a:pt x="1978" y="1725"/>
                      <a:pt x="2244" y="1714"/>
                      <a:pt x="2545" y="1690"/>
                    </a:cubicBezTo>
                    <a:cubicBezTo>
                      <a:pt x="3047" y="1656"/>
                      <a:pt x="3435" y="1621"/>
                      <a:pt x="3766" y="1587"/>
                    </a:cubicBezTo>
                    <a:cubicBezTo>
                      <a:pt x="3687" y="1199"/>
                      <a:pt x="3721" y="811"/>
                      <a:pt x="3881" y="457"/>
                    </a:cubicBezTo>
                    <a:cubicBezTo>
                      <a:pt x="3493" y="275"/>
                      <a:pt x="3093" y="115"/>
                      <a:pt x="2682" y="1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96;p54"/>
              <p:cNvSpPr/>
              <p:nvPr/>
            </p:nvSpPr>
            <p:spPr>
              <a:xfrm>
                <a:off x="2355450" y="4364277"/>
                <a:ext cx="157653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5068" h="66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" y="137"/>
                      <a:pt x="24" y="274"/>
                      <a:pt x="46" y="411"/>
                    </a:cubicBezTo>
                    <a:cubicBezTo>
                      <a:pt x="46" y="411"/>
                      <a:pt x="754" y="662"/>
                      <a:pt x="2660" y="662"/>
                    </a:cubicBezTo>
                    <a:cubicBezTo>
                      <a:pt x="4794" y="662"/>
                      <a:pt x="5068" y="377"/>
                      <a:pt x="5068" y="377"/>
                    </a:cubicBezTo>
                    <a:cubicBezTo>
                      <a:pt x="5068" y="286"/>
                      <a:pt x="5056" y="194"/>
                      <a:pt x="5034" y="114"/>
                    </a:cubicBezTo>
                    <a:cubicBezTo>
                      <a:pt x="4281" y="269"/>
                      <a:pt x="3518" y="347"/>
                      <a:pt x="2755" y="347"/>
                    </a:cubicBezTo>
                    <a:cubicBezTo>
                      <a:pt x="1828" y="347"/>
                      <a:pt x="902" y="23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97;p54"/>
              <p:cNvSpPr/>
              <p:nvPr/>
            </p:nvSpPr>
            <p:spPr>
              <a:xfrm>
                <a:off x="2447405" y="4333231"/>
                <a:ext cx="13532" cy="26441"/>
              </a:xfrm>
              <a:custGeom>
                <a:avLst/>
                <a:gdLst/>
                <a:ahLst/>
                <a:cxnLst/>
                <a:rect l="l" t="t" r="r" b="b"/>
                <a:pathLst>
                  <a:path w="435" h="850" extrusionOk="0">
                    <a:moveTo>
                      <a:pt x="401" y="1"/>
                    </a:moveTo>
                    <a:cubicBezTo>
                      <a:pt x="396" y="1"/>
                      <a:pt x="392" y="2"/>
                      <a:pt x="389" y="5"/>
                    </a:cubicBezTo>
                    <a:cubicBezTo>
                      <a:pt x="138" y="199"/>
                      <a:pt x="1" y="507"/>
                      <a:pt x="46" y="816"/>
                    </a:cubicBezTo>
                    <a:cubicBezTo>
                      <a:pt x="46" y="838"/>
                      <a:pt x="58" y="850"/>
                      <a:pt x="69" y="850"/>
                    </a:cubicBezTo>
                    <a:lnTo>
                      <a:pt x="80" y="850"/>
                    </a:lnTo>
                    <a:cubicBezTo>
                      <a:pt x="92" y="850"/>
                      <a:pt x="103" y="827"/>
                      <a:pt x="103" y="816"/>
                    </a:cubicBezTo>
                    <a:cubicBezTo>
                      <a:pt x="58" y="519"/>
                      <a:pt x="183" y="234"/>
                      <a:pt x="423" y="62"/>
                    </a:cubicBezTo>
                    <a:cubicBezTo>
                      <a:pt x="434" y="51"/>
                      <a:pt x="434" y="28"/>
                      <a:pt x="434" y="17"/>
                    </a:cubicBezTo>
                    <a:cubicBezTo>
                      <a:pt x="426" y="9"/>
                      <a:pt x="412" y="1"/>
                      <a:pt x="401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298;p54"/>
              <p:cNvSpPr/>
              <p:nvPr/>
            </p:nvSpPr>
            <p:spPr>
              <a:xfrm>
                <a:off x="2435677" y="4328534"/>
                <a:ext cx="12101" cy="2653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853" extrusionOk="0">
                    <a:moveTo>
                      <a:pt x="350" y="0"/>
                    </a:moveTo>
                    <a:cubicBezTo>
                      <a:pt x="343" y="0"/>
                      <a:pt x="337" y="3"/>
                      <a:pt x="332" y="8"/>
                    </a:cubicBezTo>
                    <a:cubicBezTo>
                      <a:pt x="321" y="19"/>
                      <a:pt x="1" y="225"/>
                      <a:pt x="1" y="818"/>
                    </a:cubicBezTo>
                    <a:cubicBezTo>
                      <a:pt x="1" y="830"/>
                      <a:pt x="12" y="852"/>
                      <a:pt x="35" y="852"/>
                    </a:cubicBezTo>
                    <a:cubicBezTo>
                      <a:pt x="47" y="841"/>
                      <a:pt x="58" y="830"/>
                      <a:pt x="58" y="818"/>
                    </a:cubicBezTo>
                    <a:cubicBezTo>
                      <a:pt x="58" y="270"/>
                      <a:pt x="366" y="54"/>
                      <a:pt x="366" y="54"/>
                    </a:cubicBezTo>
                    <a:cubicBezTo>
                      <a:pt x="378" y="54"/>
                      <a:pt x="389" y="31"/>
                      <a:pt x="378" y="19"/>
                    </a:cubicBezTo>
                    <a:cubicBezTo>
                      <a:pt x="371" y="6"/>
                      <a:pt x="360" y="0"/>
                      <a:pt x="350" y="0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299;p54"/>
              <p:cNvSpPr/>
              <p:nvPr/>
            </p:nvSpPr>
            <p:spPr>
              <a:xfrm>
                <a:off x="2434620" y="4313136"/>
                <a:ext cx="13874" cy="22771"/>
              </a:xfrm>
              <a:custGeom>
                <a:avLst/>
                <a:gdLst/>
                <a:ahLst/>
                <a:cxnLst/>
                <a:rect l="l" t="t" r="r" b="b"/>
                <a:pathLst>
                  <a:path w="446" h="732" extrusionOk="0">
                    <a:moveTo>
                      <a:pt x="211" y="65"/>
                    </a:moveTo>
                    <a:cubicBezTo>
                      <a:pt x="217" y="65"/>
                      <a:pt x="223" y="66"/>
                      <a:pt x="229" y="69"/>
                    </a:cubicBezTo>
                    <a:cubicBezTo>
                      <a:pt x="233" y="67"/>
                      <a:pt x="237" y="66"/>
                      <a:pt x="242" y="66"/>
                    </a:cubicBezTo>
                    <a:cubicBezTo>
                      <a:pt x="260" y="66"/>
                      <a:pt x="279" y="85"/>
                      <a:pt x="297" y="104"/>
                    </a:cubicBezTo>
                    <a:cubicBezTo>
                      <a:pt x="355" y="195"/>
                      <a:pt x="286" y="457"/>
                      <a:pt x="229" y="617"/>
                    </a:cubicBezTo>
                    <a:cubicBezTo>
                      <a:pt x="172" y="457"/>
                      <a:pt x="103" y="183"/>
                      <a:pt x="172" y="92"/>
                    </a:cubicBezTo>
                    <a:cubicBezTo>
                      <a:pt x="180" y="75"/>
                      <a:pt x="195" y="65"/>
                      <a:pt x="211" y="65"/>
                    </a:cubicBezTo>
                    <a:close/>
                    <a:moveTo>
                      <a:pt x="229" y="1"/>
                    </a:moveTo>
                    <a:cubicBezTo>
                      <a:pt x="183" y="1"/>
                      <a:pt x="138" y="24"/>
                      <a:pt x="115" y="58"/>
                    </a:cubicBezTo>
                    <a:cubicBezTo>
                      <a:pt x="1" y="206"/>
                      <a:pt x="172" y="663"/>
                      <a:pt x="195" y="708"/>
                    </a:cubicBezTo>
                    <a:cubicBezTo>
                      <a:pt x="195" y="720"/>
                      <a:pt x="206" y="731"/>
                      <a:pt x="229" y="731"/>
                    </a:cubicBezTo>
                    <a:cubicBezTo>
                      <a:pt x="240" y="731"/>
                      <a:pt x="252" y="720"/>
                      <a:pt x="252" y="708"/>
                    </a:cubicBezTo>
                    <a:cubicBezTo>
                      <a:pt x="275" y="663"/>
                      <a:pt x="446" y="229"/>
                      <a:pt x="343" y="69"/>
                    </a:cubicBezTo>
                    <a:cubicBezTo>
                      <a:pt x="309" y="24"/>
                      <a:pt x="275" y="1"/>
                      <a:pt x="229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300;p54"/>
              <p:cNvSpPr/>
              <p:nvPr/>
            </p:nvSpPr>
            <p:spPr>
              <a:xfrm>
                <a:off x="2422550" y="4322717"/>
                <a:ext cx="19909" cy="13532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35" extrusionOk="0">
                    <a:moveTo>
                      <a:pt x="149" y="69"/>
                    </a:moveTo>
                    <a:cubicBezTo>
                      <a:pt x="263" y="69"/>
                      <a:pt x="446" y="252"/>
                      <a:pt x="549" y="366"/>
                    </a:cubicBezTo>
                    <a:cubicBezTo>
                      <a:pt x="389" y="343"/>
                      <a:pt x="138" y="298"/>
                      <a:pt x="81" y="195"/>
                    </a:cubicBezTo>
                    <a:cubicBezTo>
                      <a:pt x="69" y="172"/>
                      <a:pt x="69" y="138"/>
                      <a:pt x="81" y="115"/>
                    </a:cubicBezTo>
                    <a:cubicBezTo>
                      <a:pt x="92" y="92"/>
                      <a:pt x="115" y="69"/>
                      <a:pt x="138" y="69"/>
                    </a:cubicBezTo>
                    <a:close/>
                    <a:moveTo>
                      <a:pt x="138" y="1"/>
                    </a:moveTo>
                    <a:cubicBezTo>
                      <a:pt x="92" y="12"/>
                      <a:pt x="46" y="35"/>
                      <a:pt x="24" y="81"/>
                    </a:cubicBezTo>
                    <a:cubicBezTo>
                      <a:pt x="1" y="127"/>
                      <a:pt x="1" y="184"/>
                      <a:pt x="24" y="229"/>
                    </a:cubicBezTo>
                    <a:cubicBezTo>
                      <a:pt x="115" y="389"/>
                      <a:pt x="560" y="435"/>
                      <a:pt x="617" y="435"/>
                    </a:cubicBezTo>
                    <a:cubicBezTo>
                      <a:pt x="617" y="435"/>
                      <a:pt x="628" y="423"/>
                      <a:pt x="640" y="412"/>
                    </a:cubicBezTo>
                    <a:cubicBezTo>
                      <a:pt x="640" y="400"/>
                      <a:pt x="640" y="389"/>
                      <a:pt x="640" y="378"/>
                    </a:cubicBezTo>
                    <a:cubicBezTo>
                      <a:pt x="606" y="343"/>
                      <a:pt x="332" y="1"/>
                      <a:pt x="149" y="1"/>
                    </a:cubicBezTo>
                    <a:close/>
                  </a:path>
                </a:pathLst>
              </a:custGeom>
              <a:solidFill>
                <a:srgbClr val="BE68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301;p54"/>
              <p:cNvSpPr/>
              <p:nvPr/>
            </p:nvSpPr>
            <p:spPr>
              <a:xfrm>
                <a:off x="2475713" y="3368111"/>
                <a:ext cx="101659" cy="142068"/>
              </a:xfrm>
              <a:custGeom>
                <a:avLst/>
                <a:gdLst/>
                <a:ahLst/>
                <a:cxnLst/>
                <a:rect l="l" t="t" r="r" b="b"/>
                <a:pathLst>
                  <a:path w="3268" h="4567" extrusionOk="0">
                    <a:moveTo>
                      <a:pt x="985" y="1"/>
                    </a:moveTo>
                    <a:lnTo>
                      <a:pt x="780" y="195"/>
                    </a:lnTo>
                    <a:cubicBezTo>
                      <a:pt x="1" y="973"/>
                      <a:pt x="1053" y="4566"/>
                      <a:pt x="1986" y="4566"/>
                    </a:cubicBezTo>
                    <a:cubicBezTo>
                      <a:pt x="2092" y="4566"/>
                      <a:pt x="2197" y="4520"/>
                      <a:pt x="2297" y="4417"/>
                    </a:cubicBezTo>
                    <a:cubicBezTo>
                      <a:pt x="3267" y="3424"/>
                      <a:pt x="985" y="1"/>
                      <a:pt x="985" y="1"/>
                    </a:cubicBezTo>
                    <a:close/>
                  </a:path>
                </a:pathLst>
              </a:custGeom>
              <a:solidFill>
                <a:srgbClr val="2C60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302;p54"/>
              <p:cNvSpPr/>
              <p:nvPr/>
            </p:nvSpPr>
            <p:spPr>
              <a:xfrm>
                <a:off x="2082819" y="3067609"/>
                <a:ext cx="594309" cy="874027"/>
              </a:xfrm>
              <a:custGeom>
                <a:avLst/>
                <a:gdLst/>
                <a:ahLst/>
                <a:cxnLst/>
                <a:rect l="l" t="t" r="r" b="b"/>
                <a:pathLst>
                  <a:path w="19105" h="28097" extrusionOk="0">
                    <a:moveTo>
                      <a:pt x="17721" y="0"/>
                    </a:moveTo>
                    <a:cubicBezTo>
                      <a:pt x="17382" y="0"/>
                      <a:pt x="17392" y="1535"/>
                      <a:pt x="17392" y="1535"/>
                    </a:cubicBezTo>
                    <a:cubicBezTo>
                      <a:pt x="17392" y="1535"/>
                      <a:pt x="17221" y="211"/>
                      <a:pt x="16925" y="211"/>
                    </a:cubicBezTo>
                    <a:cubicBezTo>
                      <a:pt x="16628" y="211"/>
                      <a:pt x="16890" y="1923"/>
                      <a:pt x="16890" y="1923"/>
                    </a:cubicBezTo>
                    <a:cubicBezTo>
                      <a:pt x="16890" y="1923"/>
                      <a:pt x="16658" y="1450"/>
                      <a:pt x="16467" y="1450"/>
                    </a:cubicBezTo>
                    <a:cubicBezTo>
                      <a:pt x="16427" y="1450"/>
                      <a:pt x="16388" y="1472"/>
                      <a:pt x="16354" y="1524"/>
                    </a:cubicBezTo>
                    <a:cubicBezTo>
                      <a:pt x="16160" y="1821"/>
                      <a:pt x="16788" y="2996"/>
                      <a:pt x="16788" y="2996"/>
                    </a:cubicBezTo>
                    <a:cubicBezTo>
                      <a:pt x="16788" y="2996"/>
                      <a:pt x="16251" y="5507"/>
                      <a:pt x="15475" y="7139"/>
                    </a:cubicBezTo>
                    <a:cubicBezTo>
                      <a:pt x="13432" y="11418"/>
                      <a:pt x="9507" y="11509"/>
                      <a:pt x="9507" y="11509"/>
                    </a:cubicBezTo>
                    <a:lnTo>
                      <a:pt x="9404" y="10060"/>
                    </a:lnTo>
                    <a:lnTo>
                      <a:pt x="6631" y="9980"/>
                    </a:lnTo>
                    <a:lnTo>
                      <a:pt x="6688" y="11567"/>
                    </a:lnTo>
                    <a:lnTo>
                      <a:pt x="5490" y="11703"/>
                    </a:lnTo>
                    <a:cubicBezTo>
                      <a:pt x="5490" y="11703"/>
                      <a:pt x="3949" y="12057"/>
                      <a:pt x="3230" y="12810"/>
                    </a:cubicBezTo>
                    <a:cubicBezTo>
                      <a:pt x="2716" y="13347"/>
                      <a:pt x="1724" y="14568"/>
                      <a:pt x="856" y="18551"/>
                    </a:cubicBezTo>
                    <a:cubicBezTo>
                      <a:pt x="251" y="21278"/>
                      <a:pt x="457" y="25158"/>
                      <a:pt x="457" y="25158"/>
                    </a:cubicBezTo>
                    <a:cubicBezTo>
                      <a:pt x="286" y="25889"/>
                      <a:pt x="0" y="27475"/>
                      <a:pt x="240" y="27555"/>
                    </a:cubicBezTo>
                    <a:cubicBezTo>
                      <a:pt x="250" y="27559"/>
                      <a:pt x="260" y="27560"/>
                      <a:pt x="271" y="27560"/>
                    </a:cubicBezTo>
                    <a:cubicBezTo>
                      <a:pt x="514" y="27560"/>
                      <a:pt x="788" y="26562"/>
                      <a:pt x="788" y="26562"/>
                    </a:cubicBezTo>
                    <a:lnTo>
                      <a:pt x="788" y="26562"/>
                    </a:lnTo>
                    <a:cubicBezTo>
                      <a:pt x="788" y="26562"/>
                      <a:pt x="525" y="27886"/>
                      <a:pt x="765" y="27954"/>
                    </a:cubicBezTo>
                    <a:cubicBezTo>
                      <a:pt x="770" y="27956"/>
                      <a:pt x="775" y="27956"/>
                      <a:pt x="780" y="27956"/>
                    </a:cubicBezTo>
                    <a:cubicBezTo>
                      <a:pt x="1024" y="27956"/>
                      <a:pt x="1221" y="26619"/>
                      <a:pt x="1221" y="26619"/>
                    </a:cubicBezTo>
                    <a:lnTo>
                      <a:pt x="1221" y="26619"/>
                    </a:lnTo>
                    <a:cubicBezTo>
                      <a:pt x="1221" y="26619"/>
                      <a:pt x="1107" y="28023"/>
                      <a:pt x="1335" y="28091"/>
                    </a:cubicBezTo>
                    <a:cubicBezTo>
                      <a:pt x="1348" y="28095"/>
                      <a:pt x="1361" y="28097"/>
                      <a:pt x="1373" y="28097"/>
                    </a:cubicBezTo>
                    <a:cubicBezTo>
                      <a:pt x="1720" y="28097"/>
                      <a:pt x="1678" y="26551"/>
                      <a:pt x="1678" y="26551"/>
                    </a:cubicBezTo>
                    <a:lnTo>
                      <a:pt x="1678" y="26551"/>
                    </a:lnTo>
                    <a:cubicBezTo>
                      <a:pt x="1678" y="26551"/>
                      <a:pt x="1870" y="27863"/>
                      <a:pt x="2165" y="27863"/>
                    </a:cubicBezTo>
                    <a:cubicBezTo>
                      <a:pt x="2166" y="27863"/>
                      <a:pt x="2167" y="27863"/>
                      <a:pt x="2169" y="27863"/>
                    </a:cubicBezTo>
                    <a:cubicBezTo>
                      <a:pt x="2454" y="27863"/>
                      <a:pt x="2180" y="26163"/>
                      <a:pt x="2180" y="26163"/>
                    </a:cubicBezTo>
                    <a:lnTo>
                      <a:pt x="2180" y="26163"/>
                    </a:lnTo>
                    <a:cubicBezTo>
                      <a:pt x="2180" y="26163"/>
                      <a:pt x="2417" y="26629"/>
                      <a:pt x="2603" y="26629"/>
                    </a:cubicBezTo>
                    <a:cubicBezTo>
                      <a:pt x="2645" y="26629"/>
                      <a:pt x="2683" y="26607"/>
                      <a:pt x="2716" y="26551"/>
                    </a:cubicBezTo>
                    <a:cubicBezTo>
                      <a:pt x="2910" y="26254"/>
                      <a:pt x="2248" y="25090"/>
                      <a:pt x="2248" y="25090"/>
                    </a:cubicBezTo>
                    <a:cubicBezTo>
                      <a:pt x="2248" y="25090"/>
                      <a:pt x="2579" y="21769"/>
                      <a:pt x="2796" y="20833"/>
                    </a:cubicBezTo>
                    <a:cubicBezTo>
                      <a:pt x="3002" y="19897"/>
                      <a:pt x="4006" y="17033"/>
                      <a:pt x="4006" y="17033"/>
                    </a:cubicBezTo>
                    <a:lnTo>
                      <a:pt x="4006" y="17033"/>
                    </a:lnTo>
                    <a:lnTo>
                      <a:pt x="3812" y="23287"/>
                    </a:lnTo>
                    <a:cubicBezTo>
                      <a:pt x="5715" y="24056"/>
                      <a:pt x="7323" y="24300"/>
                      <a:pt x="8595" y="24300"/>
                    </a:cubicBezTo>
                    <a:cubicBezTo>
                      <a:pt x="10795" y="24300"/>
                      <a:pt x="11994" y="23572"/>
                      <a:pt x="11994" y="23572"/>
                    </a:cubicBezTo>
                    <a:lnTo>
                      <a:pt x="12017" y="15184"/>
                    </a:lnTo>
                    <a:cubicBezTo>
                      <a:pt x="19104" y="12468"/>
                      <a:pt x="18591" y="3007"/>
                      <a:pt x="18591" y="3007"/>
                    </a:cubicBezTo>
                    <a:cubicBezTo>
                      <a:pt x="18796" y="2460"/>
                      <a:pt x="19093" y="645"/>
                      <a:pt x="18842" y="554"/>
                    </a:cubicBezTo>
                    <a:cubicBezTo>
                      <a:pt x="18832" y="550"/>
                      <a:pt x="18822" y="548"/>
                      <a:pt x="18812" y="548"/>
                    </a:cubicBezTo>
                    <a:cubicBezTo>
                      <a:pt x="18578" y="548"/>
                      <a:pt x="18294" y="1547"/>
                      <a:pt x="18294" y="1547"/>
                    </a:cubicBezTo>
                    <a:cubicBezTo>
                      <a:pt x="18294" y="1547"/>
                      <a:pt x="18579" y="223"/>
                      <a:pt x="18328" y="154"/>
                    </a:cubicBezTo>
                    <a:cubicBezTo>
                      <a:pt x="18322" y="153"/>
                      <a:pt x="18316" y="152"/>
                      <a:pt x="18310" y="152"/>
                    </a:cubicBezTo>
                    <a:cubicBezTo>
                      <a:pt x="18066" y="152"/>
                      <a:pt x="17849" y="1478"/>
                      <a:pt x="17849" y="1478"/>
                    </a:cubicBezTo>
                    <a:cubicBezTo>
                      <a:pt x="17849" y="1478"/>
                      <a:pt x="17986" y="74"/>
                      <a:pt x="17758" y="6"/>
                    </a:cubicBezTo>
                    <a:cubicBezTo>
                      <a:pt x="17745" y="2"/>
                      <a:pt x="17733" y="0"/>
                      <a:pt x="17721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303;p54"/>
              <p:cNvSpPr/>
              <p:nvPr/>
            </p:nvSpPr>
            <p:spPr>
              <a:xfrm>
                <a:off x="2226258" y="3344656"/>
                <a:ext cx="208980" cy="58762"/>
              </a:xfrm>
              <a:custGeom>
                <a:avLst/>
                <a:gdLst/>
                <a:ahLst/>
                <a:cxnLst/>
                <a:rect l="l" t="t" r="r" b="b"/>
                <a:pathLst>
                  <a:path w="6718" h="1889" extrusionOk="0">
                    <a:moveTo>
                      <a:pt x="3629" y="0"/>
                    </a:moveTo>
                    <a:cubicBezTo>
                      <a:pt x="3573" y="0"/>
                      <a:pt x="3516" y="1"/>
                      <a:pt x="3458" y="1"/>
                    </a:cubicBezTo>
                    <a:cubicBezTo>
                      <a:pt x="354" y="59"/>
                      <a:pt x="354" y="926"/>
                      <a:pt x="125" y="1337"/>
                    </a:cubicBezTo>
                    <a:cubicBezTo>
                      <a:pt x="1" y="1573"/>
                      <a:pt x="1498" y="1888"/>
                      <a:pt x="3172" y="1888"/>
                    </a:cubicBezTo>
                    <a:cubicBezTo>
                      <a:pt x="4411" y="1888"/>
                      <a:pt x="5747" y="1716"/>
                      <a:pt x="6596" y="1211"/>
                    </a:cubicBezTo>
                    <a:cubicBezTo>
                      <a:pt x="6596" y="1211"/>
                      <a:pt x="6717" y="0"/>
                      <a:pt x="3629" y="0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04;p54"/>
              <p:cNvSpPr/>
              <p:nvPr/>
            </p:nvSpPr>
            <p:spPr>
              <a:xfrm>
                <a:off x="2288723" y="3374146"/>
                <a:ext cx="90212" cy="42804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1376" extrusionOk="0">
                    <a:moveTo>
                      <a:pt x="2899" y="1"/>
                    </a:moveTo>
                    <a:lnTo>
                      <a:pt x="2899" y="1"/>
                    </a:lnTo>
                    <a:cubicBezTo>
                      <a:pt x="2297" y="160"/>
                      <a:pt x="1682" y="241"/>
                      <a:pt x="1064" y="241"/>
                    </a:cubicBezTo>
                    <a:cubicBezTo>
                      <a:pt x="710" y="241"/>
                      <a:pt x="354" y="215"/>
                      <a:pt x="0" y="160"/>
                    </a:cubicBezTo>
                    <a:lnTo>
                      <a:pt x="0" y="160"/>
                    </a:lnTo>
                    <a:lnTo>
                      <a:pt x="46" y="1085"/>
                    </a:lnTo>
                    <a:cubicBezTo>
                      <a:pt x="793" y="1278"/>
                      <a:pt x="1554" y="1375"/>
                      <a:pt x="2318" y="1375"/>
                    </a:cubicBezTo>
                    <a:cubicBezTo>
                      <a:pt x="2500" y="1375"/>
                      <a:pt x="2683" y="1370"/>
                      <a:pt x="2865" y="1359"/>
                    </a:cubicBezTo>
                    <a:lnTo>
                      <a:pt x="2899" y="1"/>
                    </a:ln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05;p54"/>
              <p:cNvSpPr/>
              <p:nvPr/>
            </p:nvSpPr>
            <p:spPr>
              <a:xfrm>
                <a:off x="2286576" y="3346802"/>
                <a:ext cx="93043" cy="34872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1121" extrusionOk="0">
                    <a:moveTo>
                      <a:pt x="1" y="1"/>
                    </a:moveTo>
                    <a:lnTo>
                      <a:pt x="69" y="1039"/>
                    </a:lnTo>
                    <a:cubicBezTo>
                      <a:pt x="423" y="1094"/>
                      <a:pt x="779" y="1120"/>
                      <a:pt x="1133" y="1120"/>
                    </a:cubicBezTo>
                    <a:cubicBezTo>
                      <a:pt x="1751" y="1120"/>
                      <a:pt x="2366" y="1039"/>
                      <a:pt x="2968" y="880"/>
                    </a:cubicBezTo>
                    <a:lnTo>
                      <a:pt x="2991" y="1"/>
                    </a:lnTo>
                    <a:close/>
                  </a:path>
                </a:pathLst>
              </a:custGeom>
              <a:solidFill>
                <a:srgbClr val="ECA3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06;p54"/>
              <p:cNvSpPr/>
              <p:nvPr/>
            </p:nvSpPr>
            <p:spPr>
              <a:xfrm>
                <a:off x="2176298" y="3743054"/>
                <a:ext cx="304760" cy="84923"/>
              </a:xfrm>
              <a:custGeom>
                <a:avLst/>
                <a:gdLst/>
                <a:ahLst/>
                <a:cxnLst/>
                <a:rect l="l" t="t" r="r" b="b"/>
                <a:pathLst>
                  <a:path w="9797" h="2730" extrusionOk="0">
                    <a:moveTo>
                      <a:pt x="7104" y="1"/>
                    </a:moveTo>
                    <a:cubicBezTo>
                      <a:pt x="4277" y="1"/>
                      <a:pt x="0" y="88"/>
                      <a:pt x="31" y="615"/>
                    </a:cubicBezTo>
                    <a:cubicBezTo>
                      <a:pt x="77" y="1403"/>
                      <a:pt x="65" y="1631"/>
                      <a:pt x="65" y="1631"/>
                    </a:cubicBezTo>
                    <a:cubicBezTo>
                      <a:pt x="1773" y="2455"/>
                      <a:pt x="3477" y="2730"/>
                      <a:pt x="4967" y="2730"/>
                    </a:cubicBezTo>
                    <a:cubicBezTo>
                      <a:pt x="7690" y="2730"/>
                      <a:pt x="9702" y="1812"/>
                      <a:pt x="9731" y="1642"/>
                    </a:cubicBezTo>
                    <a:cubicBezTo>
                      <a:pt x="9797" y="1184"/>
                      <a:pt x="9632" y="14"/>
                      <a:pt x="9548" y="14"/>
                    </a:cubicBezTo>
                    <a:cubicBezTo>
                      <a:pt x="9544" y="14"/>
                      <a:pt x="9541" y="17"/>
                      <a:pt x="9537" y="22"/>
                    </a:cubicBezTo>
                    <a:cubicBezTo>
                      <a:pt x="9537" y="22"/>
                      <a:pt x="8496" y="1"/>
                      <a:pt x="7104" y="1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307;p54"/>
              <p:cNvSpPr/>
              <p:nvPr/>
            </p:nvSpPr>
            <p:spPr>
              <a:xfrm>
                <a:off x="2156296" y="3379776"/>
                <a:ext cx="335868" cy="429937"/>
              </a:xfrm>
              <a:custGeom>
                <a:avLst/>
                <a:gdLst/>
                <a:ahLst/>
                <a:cxnLst/>
                <a:rect l="l" t="t" r="r" b="b"/>
                <a:pathLst>
                  <a:path w="10797" h="13821" extrusionOk="0">
                    <a:moveTo>
                      <a:pt x="7499" y="1"/>
                    </a:moveTo>
                    <a:cubicBezTo>
                      <a:pt x="7420" y="1"/>
                      <a:pt x="7373" y="2"/>
                      <a:pt x="7373" y="2"/>
                    </a:cubicBezTo>
                    <a:cubicBezTo>
                      <a:pt x="7373" y="2"/>
                      <a:pt x="6175" y="1178"/>
                      <a:pt x="5615" y="1269"/>
                    </a:cubicBezTo>
                    <a:cubicBezTo>
                      <a:pt x="5604" y="1271"/>
                      <a:pt x="5592" y="1272"/>
                      <a:pt x="5580" y="1272"/>
                    </a:cubicBezTo>
                    <a:cubicBezTo>
                      <a:pt x="5120" y="1272"/>
                      <a:pt x="3789" y="71"/>
                      <a:pt x="3789" y="71"/>
                    </a:cubicBezTo>
                    <a:lnTo>
                      <a:pt x="2397" y="231"/>
                    </a:lnTo>
                    <a:cubicBezTo>
                      <a:pt x="1975" y="1018"/>
                      <a:pt x="1039" y="4704"/>
                      <a:pt x="1039" y="4704"/>
                    </a:cubicBezTo>
                    <a:cubicBezTo>
                      <a:pt x="1039" y="4704"/>
                      <a:pt x="423" y="7375"/>
                      <a:pt x="206" y="9075"/>
                    </a:cubicBezTo>
                    <a:cubicBezTo>
                      <a:pt x="1" y="10775"/>
                      <a:pt x="195" y="12453"/>
                      <a:pt x="583" y="12647"/>
                    </a:cubicBezTo>
                    <a:cubicBezTo>
                      <a:pt x="2391" y="13525"/>
                      <a:pt x="4029" y="13821"/>
                      <a:pt x="5416" y="13821"/>
                    </a:cubicBezTo>
                    <a:cubicBezTo>
                      <a:pt x="8284" y="13821"/>
                      <a:pt x="10078" y="12556"/>
                      <a:pt x="10078" y="12556"/>
                    </a:cubicBezTo>
                    <a:cubicBezTo>
                      <a:pt x="10078" y="12556"/>
                      <a:pt x="10797" y="12396"/>
                      <a:pt x="10785" y="10376"/>
                    </a:cubicBezTo>
                    <a:cubicBezTo>
                      <a:pt x="10762" y="9132"/>
                      <a:pt x="10545" y="6245"/>
                      <a:pt x="10545" y="6245"/>
                    </a:cubicBezTo>
                    <a:cubicBezTo>
                      <a:pt x="10545" y="6245"/>
                      <a:pt x="9279" y="504"/>
                      <a:pt x="9176" y="379"/>
                    </a:cubicBezTo>
                    <a:cubicBezTo>
                      <a:pt x="8913" y="32"/>
                      <a:pt x="7864" y="1"/>
                      <a:pt x="7499" y="1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308;p54"/>
              <p:cNvSpPr/>
              <p:nvPr/>
            </p:nvSpPr>
            <p:spPr>
              <a:xfrm>
                <a:off x="2588698" y="3164293"/>
                <a:ext cx="85235" cy="43862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1410" extrusionOk="0">
                    <a:moveTo>
                      <a:pt x="371" y="1"/>
                    </a:moveTo>
                    <a:cubicBezTo>
                      <a:pt x="270" y="1"/>
                      <a:pt x="199" y="8"/>
                      <a:pt x="172" y="25"/>
                    </a:cubicBezTo>
                    <a:cubicBezTo>
                      <a:pt x="1" y="139"/>
                      <a:pt x="1" y="881"/>
                      <a:pt x="1" y="881"/>
                    </a:cubicBezTo>
                    <a:cubicBezTo>
                      <a:pt x="1" y="881"/>
                      <a:pt x="1790" y="1409"/>
                      <a:pt x="2341" y="1409"/>
                    </a:cubicBezTo>
                    <a:cubicBezTo>
                      <a:pt x="2442" y="1409"/>
                      <a:pt x="2502" y="1391"/>
                      <a:pt x="2500" y="1349"/>
                    </a:cubicBezTo>
                    <a:cubicBezTo>
                      <a:pt x="2489" y="1063"/>
                      <a:pt x="2740" y="687"/>
                      <a:pt x="2660" y="481"/>
                    </a:cubicBezTo>
                    <a:cubicBezTo>
                      <a:pt x="2582" y="258"/>
                      <a:pt x="960" y="1"/>
                      <a:pt x="371" y="1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309;p54"/>
              <p:cNvSpPr/>
              <p:nvPr/>
            </p:nvSpPr>
            <p:spPr>
              <a:xfrm>
                <a:off x="2427185" y="3191978"/>
                <a:ext cx="260245" cy="382062"/>
              </a:xfrm>
              <a:custGeom>
                <a:avLst/>
                <a:gdLst/>
                <a:ahLst/>
                <a:cxnLst/>
                <a:rect l="l" t="t" r="r" b="b"/>
                <a:pathLst>
                  <a:path w="8366" h="12282" extrusionOk="0">
                    <a:moveTo>
                      <a:pt x="5354" y="0"/>
                    </a:moveTo>
                    <a:cubicBezTo>
                      <a:pt x="5252" y="0"/>
                      <a:pt x="5193" y="2"/>
                      <a:pt x="5193" y="2"/>
                    </a:cubicBezTo>
                    <a:cubicBezTo>
                      <a:pt x="3401" y="5755"/>
                      <a:pt x="911" y="6190"/>
                      <a:pt x="198" y="6190"/>
                    </a:cubicBezTo>
                    <a:cubicBezTo>
                      <a:pt x="71" y="6190"/>
                      <a:pt x="0" y="6176"/>
                      <a:pt x="0" y="6176"/>
                    </a:cubicBezTo>
                    <a:lnTo>
                      <a:pt x="0" y="6176"/>
                    </a:lnTo>
                    <a:lnTo>
                      <a:pt x="1837" y="12282"/>
                    </a:lnTo>
                    <a:cubicBezTo>
                      <a:pt x="1837" y="12282"/>
                      <a:pt x="3492" y="11517"/>
                      <a:pt x="5775" y="8413"/>
                    </a:cubicBezTo>
                    <a:cubicBezTo>
                      <a:pt x="6984" y="6770"/>
                      <a:pt x="8365" y="949"/>
                      <a:pt x="7692" y="459"/>
                    </a:cubicBezTo>
                    <a:cubicBezTo>
                      <a:pt x="7122" y="39"/>
                      <a:pt x="5812" y="0"/>
                      <a:pt x="5354" y="0"/>
                    </a:cubicBez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310;p54"/>
              <p:cNvSpPr/>
              <p:nvPr/>
            </p:nvSpPr>
            <p:spPr>
              <a:xfrm>
                <a:off x="2079957" y="3796248"/>
                <a:ext cx="84177" cy="48870"/>
              </a:xfrm>
              <a:custGeom>
                <a:avLst/>
                <a:gdLst/>
                <a:ahLst/>
                <a:cxnLst/>
                <a:rect l="l" t="t" r="r" b="b"/>
                <a:pathLst>
                  <a:path w="2706" h="1571" extrusionOk="0">
                    <a:moveTo>
                      <a:pt x="2626" y="1"/>
                    </a:moveTo>
                    <a:lnTo>
                      <a:pt x="2626" y="1"/>
                    </a:lnTo>
                    <a:cubicBezTo>
                      <a:pt x="2626" y="1"/>
                      <a:pt x="24" y="332"/>
                      <a:pt x="104" y="606"/>
                    </a:cubicBezTo>
                    <a:cubicBezTo>
                      <a:pt x="172" y="868"/>
                      <a:pt x="1" y="1302"/>
                      <a:pt x="126" y="1484"/>
                    </a:cubicBezTo>
                    <a:cubicBezTo>
                      <a:pt x="162" y="1546"/>
                      <a:pt x="329" y="1571"/>
                      <a:pt x="561" y="1571"/>
                    </a:cubicBezTo>
                    <a:cubicBezTo>
                      <a:pt x="1233" y="1571"/>
                      <a:pt x="2447" y="1363"/>
                      <a:pt x="2557" y="1245"/>
                    </a:cubicBezTo>
                    <a:cubicBezTo>
                      <a:pt x="2706" y="1096"/>
                      <a:pt x="2626" y="1"/>
                      <a:pt x="2626" y="1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311;p54"/>
              <p:cNvSpPr/>
              <p:nvPr/>
            </p:nvSpPr>
            <p:spPr>
              <a:xfrm>
                <a:off x="2068976" y="3387273"/>
                <a:ext cx="161915" cy="435287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3993" extrusionOk="0">
                    <a:moveTo>
                      <a:pt x="5204" y="1"/>
                    </a:moveTo>
                    <a:lnTo>
                      <a:pt x="5204" y="1"/>
                    </a:lnTo>
                    <a:cubicBezTo>
                      <a:pt x="4109" y="583"/>
                      <a:pt x="3184" y="1462"/>
                      <a:pt x="2557" y="2534"/>
                    </a:cubicBezTo>
                    <a:cubicBezTo>
                      <a:pt x="1404" y="4486"/>
                      <a:pt x="799" y="6928"/>
                      <a:pt x="422" y="9815"/>
                    </a:cubicBezTo>
                    <a:cubicBezTo>
                      <a:pt x="0" y="13068"/>
                      <a:pt x="365" y="13912"/>
                      <a:pt x="1004" y="13992"/>
                    </a:cubicBezTo>
                    <a:cubicBezTo>
                      <a:pt x="1004" y="13992"/>
                      <a:pt x="1020" y="13992"/>
                      <a:pt x="1049" y="13992"/>
                    </a:cubicBezTo>
                    <a:cubicBezTo>
                      <a:pt x="1310" y="13992"/>
                      <a:pt x="2630" y="13974"/>
                      <a:pt x="2979" y="13604"/>
                    </a:cubicBezTo>
                    <a:cubicBezTo>
                      <a:pt x="3367" y="13193"/>
                      <a:pt x="3116" y="12372"/>
                      <a:pt x="3218" y="11037"/>
                    </a:cubicBezTo>
                    <a:cubicBezTo>
                      <a:pt x="3333" y="9701"/>
                      <a:pt x="3047" y="8902"/>
                      <a:pt x="3047" y="8902"/>
                    </a:cubicBezTo>
                    <a:lnTo>
                      <a:pt x="4348" y="3139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F1DE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312;p54"/>
              <p:cNvSpPr/>
              <p:nvPr/>
            </p:nvSpPr>
            <p:spPr>
              <a:xfrm>
                <a:off x="2203518" y="3631905"/>
                <a:ext cx="213024" cy="121786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3915" extrusionOk="0">
                    <a:moveTo>
                      <a:pt x="2333" y="0"/>
                    </a:moveTo>
                    <a:cubicBezTo>
                      <a:pt x="1547" y="0"/>
                      <a:pt x="948" y="11"/>
                      <a:pt x="948" y="11"/>
                    </a:cubicBezTo>
                    <a:cubicBezTo>
                      <a:pt x="902" y="1392"/>
                      <a:pt x="46" y="1826"/>
                      <a:pt x="46" y="1826"/>
                    </a:cubicBezTo>
                    <a:lnTo>
                      <a:pt x="0" y="3230"/>
                    </a:lnTo>
                    <a:cubicBezTo>
                      <a:pt x="1344" y="3749"/>
                      <a:pt x="2616" y="3915"/>
                      <a:pt x="3690" y="3915"/>
                    </a:cubicBezTo>
                    <a:cubicBezTo>
                      <a:pt x="5564" y="3915"/>
                      <a:pt x="6836" y="3412"/>
                      <a:pt x="6836" y="3412"/>
                    </a:cubicBezTo>
                    <a:cubicBezTo>
                      <a:pt x="6825" y="3207"/>
                      <a:pt x="6848" y="2054"/>
                      <a:pt x="6848" y="2054"/>
                    </a:cubicBezTo>
                    <a:cubicBezTo>
                      <a:pt x="5878" y="1472"/>
                      <a:pt x="5752" y="148"/>
                      <a:pt x="5752" y="148"/>
                    </a:cubicBezTo>
                    <a:cubicBezTo>
                      <a:pt x="5115" y="25"/>
                      <a:pt x="3513" y="0"/>
                      <a:pt x="2333" y="0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313;p54"/>
              <p:cNvSpPr/>
              <p:nvPr/>
            </p:nvSpPr>
            <p:spPr>
              <a:xfrm>
                <a:off x="2069691" y="3386216"/>
                <a:ext cx="226152" cy="469817"/>
              </a:xfrm>
              <a:custGeom>
                <a:avLst/>
                <a:gdLst/>
                <a:ahLst/>
                <a:cxnLst/>
                <a:rect l="l" t="t" r="r" b="b"/>
                <a:pathLst>
                  <a:path w="7270" h="15103" extrusionOk="0">
                    <a:moveTo>
                      <a:pt x="5158" y="1"/>
                    </a:moveTo>
                    <a:cubicBezTo>
                      <a:pt x="5158" y="1"/>
                      <a:pt x="0" y="959"/>
                      <a:pt x="11" y="14152"/>
                    </a:cubicBezTo>
                    <a:cubicBezTo>
                      <a:pt x="11" y="14557"/>
                      <a:pt x="760" y="14730"/>
                      <a:pt x="1502" y="14730"/>
                    </a:cubicBezTo>
                    <a:cubicBezTo>
                      <a:pt x="2097" y="14730"/>
                      <a:pt x="2689" y="14619"/>
                      <a:pt x="2887" y="14426"/>
                    </a:cubicBezTo>
                    <a:cubicBezTo>
                      <a:pt x="2887" y="14426"/>
                      <a:pt x="4013" y="15103"/>
                      <a:pt x="5402" y="15103"/>
                    </a:cubicBezTo>
                    <a:cubicBezTo>
                      <a:pt x="5714" y="15103"/>
                      <a:pt x="6039" y="15069"/>
                      <a:pt x="6368" y="14985"/>
                    </a:cubicBezTo>
                    <a:cubicBezTo>
                      <a:pt x="7270" y="14745"/>
                      <a:pt x="6882" y="937"/>
                      <a:pt x="6882" y="937"/>
                    </a:cubicBezTo>
                    <a:lnTo>
                      <a:pt x="515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314;p54"/>
              <p:cNvSpPr/>
              <p:nvPr/>
            </p:nvSpPr>
            <p:spPr>
              <a:xfrm>
                <a:off x="2159500" y="3552021"/>
                <a:ext cx="26659" cy="28295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096" fill="none" extrusionOk="0">
                    <a:moveTo>
                      <a:pt x="0" y="9096"/>
                    </a:moveTo>
                    <a:cubicBezTo>
                      <a:pt x="0" y="9096"/>
                      <a:pt x="423" y="7897"/>
                      <a:pt x="571" y="5809"/>
                    </a:cubicBezTo>
                    <a:cubicBezTo>
                      <a:pt x="708" y="3709"/>
                      <a:pt x="856" y="0"/>
                      <a:pt x="856" y="0"/>
                    </a:cubicBezTo>
                  </a:path>
                </a:pathLst>
              </a:custGeom>
              <a:noFill/>
              <a:ln w="1700" cap="rnd" cmpd="sng">
                <a:solidFill>
                  <a:srgbClr val="15102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315;p54"/>
              <p:cNvSpPr/>
              <p:nvPr/>
            </p:nvSpPr>
            <p:spPr>
              <a:xfrm>
                <a:off x="2385624" y="3382327"/>
                <a:ext cx="142877" cy="458462"/>
              </a:xfrm>
              <a:custGeom>
                <a:avLst/>
                <a:gdLst/>
                <a:ahLst/>
                <a:cxnLst/>
                <a:rect l="l" t="t" r="r" b="b"/>
                <a:pathLst>
                  <a:path w="4593" h="14738" extrusionOk="0">
                    <a:moveTo>
                      <a:pt x="1473" y="0"/>
                    </a:moveTo>
                    <a:lnTo>
                      <a:pt x="1" y="708"/>
                    </a:lnTo>
                    <a:cubicBezTo>
                      <a:pt x="1" y="708"/>
                      <a:pt x="263" y="14151"/>
                      <a:pt x="1348" y="14574"/>
                    </a:cubicBezTo>
                    <a:cubicBezTo>
                      <a:pt x="1650" y="14690"/>
                      <a:pt x="1934" y="14738"/>
                      <a:pt x="2194" y="14738"/>
                    </a:cubicBezTo>
                    <a:cubicBezTo>
                      <a:pt x="3418" y="14738"/>
                      <a:pt x="4155" y="13683"/>
                      <a:pt x="4155" y="13683"/>
                    </a:cubicBezTo>
                    <a:cubicBezTo>
                      <a:pt x="4163" y="13691"/>
                      <a:pt x="4172" y="13695"/>
                      <a:pt x="4180" y="13695"/>
                    </a:cubicBezTo>
                    <a:cubicBezTo>
                      <a:pt x="4593" y="13695"/>
                      <a:pt x="4396" y="3302"/>
                      <a:pt x="2728" y="559"/>
                    </a:cubicBezTo>
                    <a:lnTo>
                      <a:pt x="147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316;p54"/>
              <p:cNvSpPr/>
              <p:nvPr/>
            </p:nvSpPr>
            <p:spPr>
              <a:xfrm>
                <a:off x="2231204" y="3376603"/>
                <a:ext cx="201328" cy="49399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1588" extrusionOk="0">
                    <a:moveTo>
                      <a:pt x="5480" y="0"/>
                    </a:moveTo>
                    <a:cubicBezTo>
                      <a:pt x="5160" y="0"/>
                      <a:pt x="4919" y="36"/>
                      <a:pt x="4919" y="36"/>
                    </a:cubicBezTo>
                    <a:cubicBezTo>
                      <a:pt x="4440" y="675"/>
                      <a:pt x="3196" y="1257"/>
                      <a:pt x="3196" y="1257"/>
                    </a:cubicBezTo>
                    <a:cubicBezTo>
                      <a:pt x="2340" y="1029"/>
                      <a:pt x="1473" y="116"/>
                      <a:pt x="1473" y="116"/>
                    </a:cubicBezTo>
                    <a:cubicBezTo>
                      <a:pt x="1300" y="73"/>
                      <a:pt x="1125" y="51"/>
                      <a:pt x="951" y="51"/>
                    </a:cubicBezTo>
                    <a:cubicBezTo>
                      <a:pt x="619" y="51"/>
                      <a:pt x="293" y="130"/>
                      <a:pt x="1" y="287"/>
                    </a:cubicBezTo>
                    <a:cubicBezTo>
                      <a:pt x="457" y="1223"/>
                      <a:pt x="3264" y="1588"/>
                      <a:pt x="3264" y="1588"/>
                    </a:cubicBezTo>
                    <a:cubicBezTo>
                      <a:pt x="6197" y="1040"/>
                      <a:pt x="6471" y="161"/>
                      <a:pt x="6471" y="161"/>
                    </a:cubicBezTo>
                    <a:cubicBezTo>
                      <a:pt x="6164" y="33"/>
                      <a:pt x="5786" y="0"/>
                      <a:pt x="5480" y="0"/>
                    </a:cubicBezTo>
                    <a:close/>
                  </a:path>
                </a:pathLst>
              </a:custGeom>
              <a:solidFill>
                <a:srgbClr val="E5C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317;p54"/>
              <p:cNvSpPr/>
              <p:nvPr/>
            </p:nvSpPr>
            <p:spPr>
              <a:xfrm>
                <a:off x="2268845" y="3361641"/>
                <a:ext cx="129749" cy="55154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1773" extrusionOk="0">
                    <a:moveTo>
                      <a:pt x="4123" y="1"/>
                    </a:moveTo>
                    <a:cubicBezTo>
                      <a:pt x="4114" y="1"/>
                      <a:pt x="4104" y="5"/>
                      <a:pt x="4097" y="15"/>
                    </a:cubicBezTo>
                    <a:cubicBezTo>
                      <a:pt x="4097" y="26"/>
                      <a:pt x="3492" y="1008"/>
                      <a:pt x="1986" y="1704"/>
                    </a:cubicBezTo>
                    <a:cubicBezTo>
                      <a:pt x="1199" y="1453"/>
                      <a:pt x="525" y="928"/>
                      <a:pt x="69" y="243"/>
                    </a:cubicBezTo>
                    <a:cubicBezTo>
                      <a:pt x="62" y="230"/>
                      <a:pt x="51" y="224"/>
                      <a:pt x="39" y="224"/>
                    </a:cubicBezTo>
                    <a:cubicBezTo>
                      <a:pt x="31" y="224"/>
                      <a:pt x="21" y="227"/>
                      <a:pt x="12" y="232"/>
                    </a:cubicBezTo>
                    <a:cubicBezTo>
                      <a:pt x="0" y="243"/>
                      <a:pt x="0" y="254"/>
                      <a:pt x="12" y="277"/>
                    </a:cubicBezTo>
                    <a:cubicBezTo>
                      <a:pt x="845" y="1498"/>
                      <a:pt x="1975" y="1772"/>
                      <a:pt x="1986" y="1772"/>
                    </a:cubicBezTo>
                    <a:lnTo>
                      <a:pt x="2009" y="1772"/>
                    </a:lnTo>
                    <a:cubicBezTo>
                      <a:pt x="3538" y="1065"/>
                      <a:pt x="4154" y="60"/>
                      <a:pt x="4154" y="49"/>
                    </a:cubicBezTo>
                    <a:cubicBezTo>
                      <a:pt x="4170" y="25"/>
                      <a:pt x="4147" y="1"/>
                      <a:pt x="4123" y="1"/>
                    </a:cubicBezTo>
                    <a:close/>
                  </a:path>
                </a:pathLst>
              </a:custGeom>
              <a:solidFill>
                <a:srgbClr val="D1B2A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18;p54"/>
              <p:cNvSpPr/>
              <p:nvPr/>
            </p:nvSpPr>
            <p:spPr>
              <a:xfrm>
                <a:off x="2345153" y="3416142"/>
                <a:ext cx="27032" cy="7484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2406" extrusionOk="0">
                    <a:moveTo>
                      <a:pt x="47" y="0"/>
                    </a:moveTo>
                    <a:cubicBezTo>
                      <a:pt x="38" y="0"/>
                      <a:pt x="29" y="3"/>
                      <a:pt x="24" y="9"/>
                    </a:cubicBezTo>
                    <a:cubicBezTo>
                      <a:pt x="1" y="20"/>
                      <a:pt x="1" y="43"/>
                      <a:pt x="24" y="54"/>
                    </a:cubicBezTo>
                    <a:cubicBezTo>
                      <a:pt x="24" y="54"/>
                      <a:pt x="446" y="431"/>
                      <a:pt x="332" y="945"/>
                    </a:cubicBezTo>
                    <a:cubicBezTo>
                      <a:pt x="206" y="1481"/>
                      <a:pt x="389" y="2040"/>
                      <a:pt x="811" y="2394"/>
                    </a:cubicBezTo>
                    <a:cubicBezTo>
                      <a:pt x="811" y="2405"/>
                      <a:pt x="823" y="2405"/>
                      <a:pt x="823" y="2405"/>
                    </a:cubicBezTo>
                    <a:cubicBezTo>
                      <a:pt x="834" y="2405"/>
                      <a:pt x="845" y="2405"/>
                      <a:pt x="857" y="2394"/>
                    </a:cubicBezTo>
                    <a:cubicBezTo>
                      <a:pt x="868" y="2382"/>
                      <a:pt x="868" y="2360"/>
                      <a:pt x="857" y="2348"/>
                    </a:cubicBezTo>
                    <a:cubicBezTo>
                      <a:pt x="446" y="2017"/>
                      <a:pt x="275" y="1481"/>
                      <a:pt x="400" y="967"/>
                    </a:cubicBezTo>
                    <a:cubicBezTo>
                      <a:pt x="526" y="408"/>
                      <a:pt x="69" y="9"/>
                      <a:pt x="69" y="9"/>
                    </a:cubicBezTo>
                    <a:cubicBezTo>
                      <a:pt x="64" y="3"/>
                      <a:pt x="55" y="0"/>
                      <a:pt x="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319;p54"/>
              <p:cNvSpPr/>
              <p:nvPr/>
            </p:nvSpPr>
            <p:spPr>
              <a:xfrm>
                <a:off x="2295815" y="3417013"/>
                <a:ext cx="24171" cy="8638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2777" extrusionOk="0">
                    <a:moveTo>
                      <a:pt x="677" y="1"/>
                    </a:moveTo>
                    <a:cubicBezTo>
                      <a:pt x="667" y="1"/>
                      <a:pt x="658" y="5"/>
                      <a:pt x="651" y="15"/>
                    </a:cubicBezTo>
                    <a:cubicBezTo>
                      <a:pt x="468" y="346"/>
                      <a:pt x="423" y="734"/>
                      <a:pt x="537" y="1088"/>
                    </a:cubicBezTo>
                    <a:cubicBezTo>
                      <a:pt x="708" y="1727"/>
                      <a:pt x="491" y="2400"/>
                      <a:pt x="23" y="2720"/>
                    </a:cubicBezTo>
                    <a:cubicBezTo>
                      <a:pt x="1" y="2731"/>
                      <a:pt x="1" y="2754"/>
                      <a:pt x="12" y="2765"/>
                    </a:cubicBezTo>
                    <a:cubicBezTo>
                      <a:pt x="12" y="2777"/>
                      <a:pt x="23" y="2777"/>
                      <a:pt x="35" y="2777"/>
                    </a:cubicBezTo>
                    <a:lnTo>
                      <a:pt x="58" y="2777"/>
                    </a:lnTo>
                    <a:cubicBezTo>
                      <a:pt x="548" y="2446"/>
                      <a:pt x="777" y="1738"/>
                      <a:pt x="605" y="1076"/>
                    </a:cubicBezTo>
                    <a:cubicBezTo>
                      <a:pt x="503" y="734"/>
                      <a:pt x="537" y="369"/>
                      <a:pt x="708" y="49"/>
                    </a:cubicBezTo>
                    <a:cubicBezTo>
                      <a:pt x="724" y="25"/>
                      <a:pt x="700" y="1"/>
                      <a:pt x="6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320;p54"/>
              <p:cNvSpPr/>
              <p:nvPr/>
            </p:nvSpPr>
            <p:spPr>
              <a:xfrm>
                <a:off x="2130383" y="3095575"/>
                <a:ext cx="370646" cy="238812"/>
              </a:xfrm>
              <a:custGeom>
                <a:avLst/>
                <a:gdLst/>
                <a:ahLst/>
                <a:cxnLst/>
                <a:rect l="l" t="t" r="r" b="b"/>
                <a:pathLst>
                  <a:path w="11915" h="7677" extrusionOk="0">
                    <a:moveTo>
                      <a:pt x="7901" y="1"/>
                    </a:moveTo>
                    <a:cubicBezTo>
                      <a:pt x="4679" y="1"/>
                      <a:pt x="423" y="648"/>
                      <a:pt x="423" y="648"/>
                    </a:cubicBezTo>
                    <a:cubicBezTo>
                      <a:pt x="423" y="648"/>
                      <a:pt x="0" y="4026"/>
                      <a:pt x="1119" y="5464"/>
                    </a:cubicBezTo>
                    <a:cubicBezTo>
                      <a:pt x="2237" y="6902"/>
                      <a:pt x="3059" y="7358"/>
                      <a:pt x="4531" y="7620"/>
                    </a:cubicBezTo>
                    <a:cubicBezTo>
                      <a:pt x="4744" y="7659"/>
                      <a:pt x="5013" y="7677"/>
                      <a:pt x="5319" y="7677"/>
                    </a:cubicBezTo>
                    <a:cubicBezTo>
                      <a:pt x="7117" y="7677"/>
                      <a:pt x="10195" y="7059"/>
                      <a:pt x="10614" y="6308"/>
                    </a:cubicBezTo>
                    <a:cubicBezTo>
                      <a:pt x="11105" y="5418"/>
                      <a:pt x="11915" y="2690"/>
                      <a:pt x="11424" y="876"/>
                    </a:cubicBezTo>
                    <a:cubicBezTo>
                      <a:pt x="11246" y="212"/>
                      <a:pt x="9742" y="1"/>
                      <a:pt x="7901" y="1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321;p54"/>
              <p:cNvSpPr/>
              <p:nvPr/>
            </p:nvSpPr>
            <p:spPr>
              <a:xfrm>
                <a:off x="2169081" y="3039706"/>
                <a:ext cx="292193" cy="315866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10154" extrusionOk="0">
                    <a:moveTo>
                      <a:pt x="5687" y="0"/>
                    </a:moveTo>
                    <a:cubicBezTo>
                      <a:pt x="4912" y="0"/>
                      <a:pt x="4078" y="113"/>
                      <a:pt x="3241" y="298"/>
                    </a:cubicBezTo>
                    <a:cubicBezTo>
                      <a:pt x="525" y="892"/>
                      <a:pt x="0" y="3334"/>
                      <a:pt x="594" y="6335"/>
                    </a:cubicBezTo>
                    <a:cubicBezTo>
                      <a:pt x="1161" y="9202"/>
                      <a:pt x="3185" y="10153"/>
                      <a:pt x="5225" y="10153"/>
                    </a:cubicBezTo>
                    <a:cubicBezTo>
                      <a:pt x="5321" y="10153"/>
                      <a:pt x="5417" y="10151"/>
                      <a:pt x="5513" y="10147"/>
                    </a:cubicBezTo>
                    <a:cubicBezTo>
                      <a:pt x="7784" y="10056"/>
                      <a:pt x="9313" y="8264"/>
                      <a:pt x="9347" y="6415"/>
                    </a:cubicBezTo>
                    <a:cubicBezTo>
                      <a:pt x="9393" y="4121"/>
                      <a:pt x="9347" y="2181"/>
                      <a:pt x="9347" y="2181"/>
                    </a:cubicBezTo>
                    <a:cubicBezTo>
                      <a:pt x="8880" y="575"/>
                      <a:pt x="7437" y="0"/>
                      <a:pt x="5687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322;p54"/>
              <p:cNvSpPr/>
              <p:nvPr/>
            </p:nvSpPr>
            <p:spPr>
              <a:xfrm>
                <a:off x="2362200" y="3085185"/>
                <a:ext cx="404" cy="747"/>
              </a:xfrm>
              <a:custGeom>
                <a:avLst/>
                <a:gdLst/>
                <a:ahLst/>
                <a:cxnLst/>
                <a:rect l="l" t="t" r="r" b="b"/>
                <a:pathLst>
                  <a:path w="13" h="24" extrusionOk="0">
                    <a:moveTo>
                      <a:pt x="12" y="23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6A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323;p54"/>
              <p:cNvSpPr/>
              <p:nvPr/>
            </p:nvSpPr>
            <p:spPr>
              <a:xfrm>
                <a:off x="2147492" y="3217269"/>
                <a:ext cx="69556" cy="78702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530" extrusionOk="0">
                    <a:moveTo>
                      <a:pt x="1137" y="0"/>
                    </a:moveTo>
                    <a:cubicBezTo>
                      <a:pt x="683" y="0"/>
                      <a:pt x="138" y="202"/>
                      <a:pt x="67" y="1141"/>
                    </a:cubicBezTo>
                    <a:cubicBezTo>
                      <a:pt x="0" y="2089"/>
                      <a:pt x="551" y="2529"/>
                      <a:pt x="1136" y="2529"/>
                    </a:cubicBezTo>
                    <a:cubicBezTo>
                      <a:pt x="1557" y="2529"/>
                      <a:pt x="1996" y="2301"/>
                      <a:pt x="2235" y="1871"/>
                    </a:cubicBezTo>
                    <a:lnTo>
                      <a:pt x="1767" y="114"/>
                    </a:lnTo>
                    <a:cubicBezTo>
                      <a:pt x="1767" y="114"/>
                      <a:pt x="1478" y="0"/>
                      <a:pt x="1137" y="0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324;p54"/>
              <p:cNvSpPr/>
              <p:nvPr/>
            </p:nvSpPr>
            <p:spPr>
              <a:xfrm>
                <a:off x="2223396" y="3142113"/>
                <a:ext cx="64299" cy="43737"/>
              </a:xfrm>
              <a:custGeom>
                <a:avLst/>
                <a:gdLst/>
                <a:ahLst/>
                <a:cxnLst/>
                <a:rect l="l" t="t" r="r" b="b"/>
                <a:pathLst>
                  <a:path w="2067" h="1406" extrusionOk="0">
                    <a:moveTo>
                      <a:pt x="1615" y="0"/>
                    </a:moveTo>
                    <a:cubicBezTo>
                      <a:pt x="1437" y="0"/>
                      <a:pt x="1173" y="97"/>
                      <a:pt x="777" y="350"/>
                    </a:cubicBezTo>
                    <a:cubicBezTo>
                      <a:pt x="0" y="841"/>
                      <a:pt x="354" y="1274"/>
                      <a:pt x="354" y="1274"/>
                    </a:cubicBezTo>
                    <a:cubicBezTo>
                      <a:pt x="427" y="1364"/>
                      <a:pt x="520" y="1406"/>
                      <a:pt x="636" y="1406"/>
                    </a:cubicBezTo>
                    <a:cubicBezTo>
                      <a:pt x="831" y="1406"/>
                      <a:pt x="1091" y="1288"/>
                      <a:pt x="1427" y="1080"/>
                    </a:cubicBezTo>
                    <a:cubicBezTo>
                      <a:pt x="1872" y="818"/>
                      <a:pt x="2066" y="487"/>
                      <a:pt x="1941" y="224"/>
                    </a:cubicBezTo>
                    <a:cubicBezTo>
                      <a:pt x="1884" y="94"/>
                      <a:pt x="1791" y="0"/>
                      <a:pt x="1615" y="0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325;p54"/>
              <p:cNvSpPr/>
              <p:nvPr/>
            </p:nvSpPr>
            <p:spPr>
              <a:xfrm>
                <a:off x="2375328" y="3140028"/>
                <a:ext cx="65015" cy="39258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262" extrusionOk="0">
                    <a:moveTo>
                      <a:pt x="463" y="1"/>
                    </a:moveTo>
                    <a:cubicBezTo>
                      <a:pt x="219" y="1"/>
                      <a:pt x="116" y="121"/>
                      <a:pt x="69" y="280"/>
                    </a:cubicBezTo>
                    <a:cubicBezTo>
                      <a:pt x="1" y="531"/>
                      <a:pt x="241" y="851"/>
                      <a:pt x="720" y="1056"/>
                    </a:cubicBezTo>
                    <a:cubicBezTo>
                      <a:pt x="1027" y="1185"/>
                      <a:pt x="1272" y="1261"/>
                      <a:pt x="1457" y="1261"/>
                    </a:cubicBezTo>
                    <a:cubicBezTo>
                      <a:pt x="1615" y="1261"/>
                      <a:pt x="1730" y="1205"/>
                      <a:pt x="1804" y="1079"/>
                    </a:cubicBezTo>
                    <a:cubicBezTo>
                      <a:pt x="1804" y="1079"/>
                      <a:pt x="2089" y="611"/>
                      <a:pt x="1245" y="223"/>
                    </a:cubicBezTo>
                    <a:cubicBezTo>
                      <a:pt x="890" y="64"/>
                      <a:pt x="639" y="1"/>
                      <a:pt x="463" y="1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326;p54"/>
              <p:cNvSpPr/>
              <p:nvPr/>
            </p:nvSpPr>
            <p:spPr>
              <a:xfrm>
                <a:off x="2257584" y="3208715"/>
                <a:ext cx="24762" cy="20873"/>
              </a:xfrm>
              <a:custGeom>
                <a:avLst/>
                <a:gdLst/>
                <a:ahLst/>
                <a:cxnLst/>
                <a:rect l="l" t="t" r="r" b="b"/>
                <a:pathLst>
                  <a:path w="796" h="671" extrusionOk="0">
                    <a:moveTo>
                      <a:pt x="439" y="0"/>
                    </a:moveTo>
                    <a:cubicBezTo>
                      <a:pt x="163" y="0"/>
                      <a:pt x="0" y="324"/>
                      <a:pt x="180" y="537"/>
                    </a:cubicBezTo>
                    <a:cubicBezTo>
                      <a:pt x="248" y="628"/>
                      <a:pt x="346" y="670"/>
                      <a:pt x="443" y="670"/>
                    </a:cubicBezTo>
                    <a:cubicBezTo>
                      <a:pt x="588" y="670"/>
                      <a:pt x="732" y="576"/>
                      <a:pt x="773" y="411"/>
                    </a:cubicBezTo>
                    <a:cubicBezTo>
                      <a:pt x="796" y="206"/>
                      <a:pt x="648" y="23"/>
                      <a:pt x="454" y="1"/>
                    </a:cubicBezTo>
                    <a:cubicBezTo>
                      <a:pt x="449" y="0"/>
                      <a:pt x="444" y="0"/>
                      <a:pt x="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327;p54"/>
              <p:cNvSpPr/>
              <p:nvPr/>
            </p:nvSpPr>
            <p:spPr>
              <a:xfrm>
                <a:off x="2385251" y="3211421"/>
                <a:ext cx="23331" cy="18291"/>
              </a:xfrm>
              <a:custGeom>
                <a:avLst/>
                <a:gdLst/>
                <a:ahLst/>
                <a:cxnLst/>
                <a:rect l="l" t="t" r="r" b="b"/>
                <a:pathLst>
                  <a:path w="750" h="588" extrusionOk="0">
                    <a:moveTo>
                      <a:pt x="370" y="1"/>
                    </a:moveTo>
                    <a:cubicBezTo>
                      <a:pt x="190" y="1"/>
                      <a:pt x="14" y="95"/>
                      <a:pt x="47" y="290"/>
                    </a:cubicBezTo>
                    <a:cubicBezTo>
                      <a:pt x="1" y="487"/>
                      <a:pt x="189" y="587"/>
                      <a:pt x="378" y="587"/>
                    </a:cubicBezTo>
                    <a:cubicBezTo>
                      <a:pt x="560" y="587"/>
                      <a:pt x="743" y="493"/>
                      <a:pt x="709" y="302"/>
                    </a:cubicBezTo>
                    <a:cubicBezTo>
                      <a:pt x="750" y="103"/>
                      <a:pt x="558" y="1"/>
                      <a:pt x="3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328;p54"/>
              <p:cNvSpPr/>
              <p:nvPr/>
            </p:nvSpPr>
            <p:spPr>
              <a:xfrm>
                <a:off x="2157011" y="3233632"/>
                <a:ext cx="55060" cy="44328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425" extrusionOk="0">
                    <a:moveTo>
                      <a:pt x="695" y="0"/>
                    </a:moveTo>
                    <a:cubicBezTo>
                      <a:pt x="654" y="0"/>
                      <a:pt x="612" y="3"/>
                      <a:pt x="571" y="10"/>
                    </a:cubicBezTo>
                    <a:cubicBezTo>
                      <a:pt x="343" y="67"/>
                      <a:pt x="149" y="204"/>
                      <a:pt x="12" y="398"/>
                    </a:cubicBezTo>
                    <a:cubicBezTo>
                      <a:pt x="0" y="409"/>
                      <a:pt x="12" y="432"/>
                      <a:pt x="23" y="444"/>
                    </a:cubicBezTo>
                    <a:cubicBezTo>
                      <a:pt x="27" y="447"/>
                      <a:pt x="31" y="448"/>
                      <a:pt x="36" y="448"/>
                    </a:cubicBezTo>
                    <a:cubicBezTo>
                      <a:pt x="47" y="448"/>
                      <a:pt x="61" y="440"/>
                      <a:pt x="69" y="432"/>
                    </a:cubicBezTo>
                    <a:cubicBezTo>
                      <a:pt x="194" y="261"/>
                      <a:pt x="377" y="124"/>
                      <a:pt x="582" y="67"/>
                    </a:cubicBezTo>
                    <a:cubicBezTo>
                      <a:pt x="622" y="60"/>
                      <a:pt x="661" y="57"/>
                      <a:pt x="701" y="57"/>
                    </a:cubicBezTo>
                    <a:cubicBezTo>
                      <a:pt x="865" y="57"/>
                      <a:pt x="1024" y="114"/>
                      <a:pt x="1153" y="215"/>
                    </a:cubicBezTo>
                    <a:cubicBezTo>
                      <a:pt x="1701" y="592"/>
                      <a:pt x="1324" y="1368"/>
                      <a:pt x="1324" y="1379"/>
                    </a:cubicBezTo>
                    <a:cubicBezTo>
                      <a:pt x="1313" y="1402"/>
                      <a:pt x="1324" y="1414"/>
                      <a:pt x="1336" y="1425"/>
                    </a:cubicBezTo>
                    <a:lnTo>
                      <a:pt x="1358" y="1425"/>
                    </a:lnTo>
                    <a:cubicBezTo>
                      <a:pt x="1358" y="1425"/>
                      <a:pt x="1370" y="1425"/>
                      <a:pt x="1381" y="1414"/>
                    </a:cubicBezTo>
                    <a:cubicBezTo>
                      <a:pt x="1381" y="1402"/>
                      <a:pt x="1769" y="581"/>
                      <a:pt x="1187" y="170"/>
                    </a:cubicBezTo>
                    <a:cubicBezTo>
                      <a:pt x="1049" y="59"/>
                      <a:pt x="872" y="0"/>
                      <a:pt x="695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329;p54"/>
              <p:cNvSpPr/>
              <p:nvPr/>
            </p:nvSpPr>
            <p:spPr>
              <a:xfrm>
                <a:off x="2173343" y="3250275"/>
                <a:ext cx="30921" cy="774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249" extrusionOk="0">
                    <a:moveTo>
                      <a:pt x="545" y="0"/>
                    </a:moveTo>
                    <a:cubicBezTo>
                      <a:pt x="267" y="0"/>
                      <a:pt x="23" y="171"/>
                      <a:pt x="23" y="171"/>
                    </a:cubicBezTo>
                    <a:cubicBezTo>
                      <a:pt x="0" y="182"/>
                      <a:pt x="0" y="205"/>
                      <a:pt x="12" y="217"/>
                    </a:cubicBezTo>
                    <a:cubicBezTo>
                      <a:pt x="23" y="228"/>
                      <a:pt x="23" y="228"/>
                      <a:pt x="35" y="228"/>
                    </a:cubicBezTo>
                    <a:lnTo>
                      <a:pt x="57" y="228"/>
                    </a:lnTo>
                    <a:cubicBezTo>
                      <a:pt x="65" y="221"/>
                      <a:pt x="288" y="66"/>
                      <a:pt x="540" y="66"/>
                    </a:cubicBezTo>
                    <a:cubicBezTo>
                      <a:pt x="673" y="66"/>
                      <a:pt x="814" y="109"/>
                      <a:pt x="936" y="240"/>
                    </a:cubicBezTo>
                    <a:cubicBezTo>
                      <a:pt x="942" y="245"/>
                      <a:pt x="950" y="248"/>
                      <a:pt x="959" y="248"/>
                    </a:cubicBezTo>
                    <a:cubicBezTo>
                      <a:pt x="968" y="248"/>
                      <a:pt x="976" y="245"/>
                      <a:pt x="982" y="240"/>
                    </a:cubicBezTo>
                    <a:cubicBezTo>
                      <a:pt x="993" y="228"/>
                      <a:pt x="993" y="205"/>
                      <a:pt x="982" y="194"/>
                    </a:cubicBezTo>
                    <a:cubicBezTo>
                      <a:pt x="848" y="48"/>
                      <a:pt x="692" y="0"/>
                      <a:pt x="545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330;p54"/>
              <p:cNvSpPr/>
              <p:nvPr/>
            </p:nvSpPr>
            <p:spPr>
              <a:xfrm>
                <a:off x="2322786" y="3142579"/>
                <a:ext cx="41217" cy="105579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3394" extrusionOk="0">
                    <a:moveTo>
                      <a:pt x="217" y="1"/>
                    </a:moveTo>
                    <a:cubicBezTo>
                      <a:pt x="202" y="1"/>
                      <a:pt x="193" y="18"/>
                      <a:pt x="184" y="27"/>
                    </a:cubicBezTo>
                    <a:cubicBezTo>
                      <a:pt x="172" y="244"/>
                      <a:pt x="1" y="2115"/>
                      <a:pt x="138" y="2366"/>
                    </a:cubicBezTo>
                    <a:cubicBezTo>
                      <a:pt x="184" y="2439"/>
                      <a:pt x="266" y="2509"/>
                      <a:pt x="407" y="2509"/>
                    </a:cubicBezTo>
                    <a:cubicBezTo>
                      <a:pt x="508" y="2509"/>
                      <a:pt x="640" y="2473"/>
                      <a:pt x="811" y="2378"/>
                    </a:cubicBezTo>
                    <a:lnTo>
                      <a:pt x="823" y="2366"/>
                    </a:lnTo>
                    <a:cubicBezTo>
                      <a:pt x="862" y="2342"/>
                      <a:pt x="906" y="2330"/>
                      <a:pt x="949" y="2330"/>
                    </a:cubicBezTo>
                    <a:cubicBezTo>
                      <a:pt x="1006" y="2330"/>
                      <a:pt x="1063" y="2350"/>
                      <a:pt x="1108" y="2389"/>
                    </a:cubicBezTo>
                    <a:cubicBezTo>
                      <a:pt x="1233" y="2560"/>
                      <a:pt x="1256" y="2789"/>
                      <a:pt x="1154" y="2971"/>
                    </a:cubicBezTo>
                    <a:cubicBezTo>
                      <a:pt x="1062" y="3131"/>
                      <a:pt x="925" y="3245"/>
                      <a:pt x="766" y="3325"/>
                    </a:cubicBezTo>
                    <a:cubicBezTo>
                      <a:pt x="731" y="3336"/>
                      <a:pt x="743" y="3382"/>
                      <a:pt x="777" y="3393"/>
                    </a:cubicBezTo>
                    <a:cubicBezTo>
                      <a:pt x="788" y="3382"/>
                      <a:pt x="788" y="3382"/>
                      <a:pt x="788" y="3382"/>
                    </a:cubicBezTo>
                    <a:cubicBezTo>
                      <a:pt x="971" y="3302"/>
                      <a:pt x="1119" y="3177"/>
                      <a:pt x="1222" y="3005"/>
                    </a:cubicBezTo>
                    <a:cubicBezTo>
                      <a:pt x="1325" y="2789"/>
                      <a:pt x="1302" y="2537"/>
                      <a:pt x="1165" y="2343"/>
                    </a:cubicBezTo>
                    <a:cubicBezTo>
                      <a:pt x="1106" y="2291"/>
                      <a:pt x="1033" y="2265"/>
                      <a:pt x="959" y="2265"/>
                    </a:cubicBezTo>
                    <a:cubicBezTo>
                      <a:pt x="904" y="2265"/>
                      <a:pt x="849" y="2280"/>
                      <a:pt x="800" y="2309"/>
                    </a:cubicBezTo>
                    <a:lnTo>
                      <a:pt x="777" y="2321"/>
                    </a:lnTo>
                    <a:cubicBezTo>
                      <a:pt x="626" y="2402"/>
                      <a:pt x="501" y="2442"/>
                      <a:pt x="404" y="2442"/>
                    </a:cubicBezTo>
                    <a:cubicBezTo>
                      <a:pt x="309" y="2442"/>
                      <a:pt x="240" y="2405"/>
                      <a:pt x="195" y="2332"/>
                    </a:cubicBezTo>
                    <a:cubicBezTo>
                      <a:pt x="81" y="2138"/>
                      <a:pt x="195" y="609"/>
                      <a:pt x="252" y="38"/>
                    </a:cubicBezTo>
                    <a:cubicBezTo>
                      <a:pt x="252" y="15"/>
                      <a:pt x="241" y="4"/>
                      <a:pt x="229" y="4"/>
                    </a:cubicBezTo>
                    <a:cubicBezTo>
                      <a:pt x="225" y="2"/>
                      <a:pt x="221" y="1"/>
                      <a:pt x="217" y="1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331;p54"/>
              <p:cNvSpPr/>
              <p:nvPr/>
            </p:nvSpPr>
            <p:spPr>
              <a:xfrm>
                <a:off x="2312489" y="3265517"/>
                <a:ext cx="47968" cy="19193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617" extrusionOk="0">
                    <a:moveTo>
                      <a:pt x="12" y="1"/>
                    </a:moveTo>
                    <a:lnTo>
                      <a:pt x="12" y="1"/>
                    </a:lnTo>
                    <a:cubicBezTo>
                      <a:pt x="1" y="115"/>
                      <a:pt x="1" y="240"/>
                      <a:pt x="24" y="354"/>
                    </a:cubicBezTo>
                    <a:cubicBezTo>
                      <a:pt x="51" y="354"/>
                      <a:pt x="78" y="353"/>
                      <a:pt x="106" y="353"/>
                    </a:cubicBezTo>
                    <a:cubicBezTo>
                      <a:pt x="569" y="353"/>
                      <a:pt x="1031" y="444"/>
                      <a:pt x="1462" y="617"/>
                    </a:cubicBezTo>
                    <a:cubicBezTo>
                      <a:pt x="1507" y="514"/>
                      <a:pt x="1530" y="411"/>
                      <a:pt x="1542" y="309"/>
                    </a:cubicBezTo>
                    <a:cubicBezTo>
                      <a:pt x="1051" y="126"/>
                      <a:pt x="537" y="23"/>
                      <a:pt x="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332;p54"/>
              <p:cNvSpPr/>
              <p:nvPr/>
            </p:nvSpPr>
            <p:spPr>
              <a:xfrm>
                <a:off x="2313205" y="3276498"/>
                <a:ext cx="44764" cy="2078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668" extrusionOk="0">
                    <a:moveTo>
                      <a:pt x="83" y="0"/>
                    </a:moveTo>
                    <a:cubicBezTo>
                      <a:pt x="55" y="0"/>
                      <a:pt x="28" y="1"/>
                      <a:pt x="1" y="1"/>
                    </a:cubicBezTo>
                    <a:cubicBezTo>
                      <a:pt x="46" y="264"/>
                      <a:pt x="183" y="583"/>
                      <a:pt x="594" y="652"/>
                    </a:cubicBezTo>
                    <a:cubicBezTo>
                      <a:pt x="659" y="662"/>
                      <a:pt x="720" y="667"/>
                      <a:pt x="777" y="667"/>
                    </a:cubicBezTo>
                    <a:cubicBezTo>
                      <a:pt x="1154" y="667"/>
                      <a:pt x="1339" y="452"/>
                      <a:pt x="1439" y="264"/>
                    </a:cubicBezTo>
                    <a:cubicBezTo>
                      <a:pt x="1008" y="91"/>
                      <a:pt x="546" y="0"/>
                      <a:pt x="83" y="0"/>
                    </a:cubicBezTo>
                    <a:close/>
                  </a:path>
                </a:pathLst>
              </a:custGeom>
              <a:solidFill>
                <a:srgbClr val="B348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333;p54"/>
              <p:cNvSpPr/>
              <p:nvPr/>
            </p:nvSpPr>
            <p:spPr>
              <a:xfrm>
                <a:off x="2438881" y="3203364"/>
                <a:ext cx="70458" cy="78702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530" extrusionOk="0">
                    <a:moveTo>
                      <a:pt x="917" y="1"/>
                    </a:moveTo>
                    <a:cubicBezTo>
                      <a:pt x="450" y="1"/>
                      <a:pt x="24" y="298"/>
                      <a:pt x="24" y="298"/>
                    </a:cubicBezTo>
                    <a:lnTo>
                      <a:pt x="1" y="2113"/>
                    </a:lnTo>
                    <a:cubicBezTo>
                      <a:pt x="257" y="2394"/>
                      <a:pt x="603" y="2529"/>
                      <a:pt x="936" y="2529"/>
                    </a:cubicBezTo>
                    <a:cubicBezTo>
                      <a:pt x="1628" y="2529"/>
                      <a:pt x="2265" y="1947"/>
                      <a:pt x="1918" y="892"/>
                    </a:cubicBezTo>
                    <a:cubicBezTo>
                      <a:pt x="1694" y="194"/>
                      <a:pt x="1293" y="1"/>
                      <a:pt x="917" y="1"/>
                    </a:cubicBezTo>
                    <a:close/>
                  </a:path>
                </a:pathLst>
              </a:custGeom>
              <a:solidFill>
                <a:srgbClr val="FCBE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334;p54"/>
              <p:cNvSpPr/>
              <p:nvPr/>
            </p:nvSpPr>
            <p:spPr>
              <a:xfrm>
                <a:off x="2437108" y="3218669"/>
                <a:ext cx="52727" cy="48808"/>
              </a:xfrm>
              <a:custGeom>
                <a:avLst/>
                <a:gdLst/>
                <a:ahLst/>
                <a:cxnLst/>
                <a:rect l="l" t="t" r="r" b="b"/>
                <a:pathLst>
                  <a:path w="1695" h="1569" extrusionOk="0">
                    <a:moveTo>
                      <a:pt x="1028" y="0"/>
                    </a:moveTo>
                    <a:cubicBezTo>
                      <a:pt x="811" y="12"/>
                      <a:pt x="605" y="126"/>
                      <a:pt x="469" y="297"/>
                    </a:cubicBezTo>
                    <a:cubicBezTo>
                      <a:pt x="1" y="833"/>
                      <a:pt x="571" y="1552"/>
                      <a:pt x="583" y="1552"/>
                    </a:cubicBezTo>
                    <a:cubicBezTo>
                      <a:pt x="591" y="1560"/>
                      <a:pt x="599" y="1568"/>
                      <a:pt x="611" y="1568"/>
                    </a:cubicBezTo>
                    <a:cubicBezTo>
                      <a:pt x="616" y="1568"/>
                      <a:pt x="622" y="1567"/>
                      <a:pt x="628" y="1564"/>
                    </a:cubicBezTo>
                    <a:lnTo>
                      <a:pt x="640" y="1564"/>
                    </a:lnTo>
                    <a:cubicBezTo>
                      <a:pt x="651" y="1552"/>
                      <a:pt x="651" y="1529"/>
                      <a:pt x="640" y="1518"/>
                    </a:cubicBezTo>
                    <a:cubicBezTo>
                      <a:pt x="640" y="1507"/>
                      <a:pt x="81" y="833"/>
                      <a:pt x="526" y="343"/>
                    </a:cubicBezTo>
                    <a:cubicBezTo>
                      <a:pt x="651" y="183"/>
                      <a:pt x="834" y="80"/>
                      <a:pt x="1028" y="69"/>
                    </a:cubicBezTo>
                    <a:cubicBezTo>
                      <a:pt x="1245" y="69"/>
                      <a:pt x="1461" y="149"/>
                      <a:pt x="1621" y="297"/>
                    </a:cubicBezTo>
                    <a:cubicBezTo>
                      <a:pt x="1628" y="301"/>
                      <a:pt x="1635" y="303"/>
                      <a:pt x="1641" y="303"/>
                    </a:cubicBezTo>
                    <a:cubicBezTo>
                      <a:pt x="1670" y="303"/>
                      <a:pt x="1695" y="270"/>
                      <a:pt x="1667" y="251"/>
                    </a:cubicBezTo>
                    <a:cubicBezTo>
                      <a:pt x="1496" y="91"/>
                      <a:pt x="1267" y="0"/>
                      <a:pt x="1028" y="0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335;p54"/>
              <p:cNvSpPr/>
              <p:nvPr/>
            </p:nvSpPr>
            <p:spPr>
              <a:xfrm>
                <a:off x="2446347" y="3237645"/>
                <a:ext cx="29832" cy="11448"/>
              </a:xfrm>
              <a:custGeom>
                <a:avLst/>
                <a:gdLst/>
                <a:ahLst/>
                <a:cxnLst/>
                <a:rect l="l" t="t" r="r" b="b"/>
                <a:pathLst>
                  <a:path w="959" h="368" extrusionOk="0">
                    <a:moveTo>
                      <a:pt x="581" y="1"/>
                    </a:moveTo>
                    <a:cubicBezTo>
                      <a:pt x="386" y="1"/>
                      <a:pt x="154" y="63"/>
                      <a:pt x="12" y="315"/>
                    </a:cubicBezTo>
                    <a:cubicBezTo>
                      <a:pt x="0" y="337"/>
                      <a:pt x="0" y="349"/>
                      <a:pt x="23" y="360"/>
                    </a:cubicBezTo>
                    <a:cubicBezTo>
                      <a:pt x="28" y="365"/>
                      <a:pt x="35" y="368"/>
                      <a:pt x="42" y="368"/>
                    </a:cubicBezTo>
                    <a:cubicBezTo>
                      <a:pt x="52" y="368"/>
                      <a:pt x="62" y="362"/>
                      <a:pt x="69" y="349"/>
                    </a:cubicBezTo>
                    <a:cubicBezTo>
                      <a:pt x="196" y="123"/>
                      <a:pt x="411" y="68"/>
                      <a:pt x="594" y="68"/>
                    </a:cubicBezTo>
                    <a:cubicBezTo>
                      <a:pt x="772" y="68"/>
                      <a:pt x="919" y="121"/>
                      <a:pt x="925" y="121"/>
                    </a:cubicBezTo>
                    <a:cubicBezTo>
                      <a:pt x="925" y="132"/>
                      <a:pt x="936" y="132"/>
                      <a:pt x="936" y="132"/>
                    </a:cubicBezTo>
                    <a:cubicBezTo>
                      <a:pt x="948" y="121"/>
                      <a:pt x="959" y="121"/>
                      <a:pt x="959" y="109"/>
                    </a:cubicBezTo>
                    <a:cubicBezTo>
                      <a:pt x="959" y="86"/>
                      <a:pt x="959" y="75"/>
                      <a:pt x="936" y="63"/>
                    </a:cubicBezTo>
                    <a:cubicBezTo>
                      <a:pt x="936" y="63"/>
                      <a:pt x="776" y="1"/>
                      <a:pt x="581" y="1"/>
                    </a:cubicBezTo>
                    <a:close/>
                  </a:path>
                </a:pathLst>
              </a:custGeom>
              <a:solidFill>
                <a:srgbClr val="6C48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336;p54"/>
              <p:cNvSpPr/>
              <p:nvPr/>
            </p:nvSpPr>
            <p:spPr>
              <a:xfrm>
                <a:off x="2223396" y="3248501"/>
                <a:ext cx="69961" cy="37951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220" extrusionOk="0">
                    <a:moveTo>
                      <a:pt x="839" y="1"/>
                    </a:moveTo>
                    <a:cubicBezTo>
                      <a:pt x="436" y="1"/>
                      <a:pt x="121" y="143"/>
                      <a:pt x="69" y="376"/>
                    </a:cubicBezTo>
                    <a:cubicBezTo>
                      <a:pt x="0" y="696"/>
                      <a:pt x="411" y="1050"/>
                      <a:pt x="993" y="1175"/>
                    </a:cubicBezTo>
                    <a:cubicBezTo>
                      <a:pt x="1134" y="1206"/>
                      <a:pt x="1271" y="1220"/>
                      <a:pt x="1399" y="1220"/>
                    </a:cubicBezTo>
                    <a:cubicBezTo>
                      <a:pt x="1803" y="1220"/>
                      <a:pt x="2120" y="1078"/>
                      <a:pt x="2180" y="844"/>
                    </a:cubicBezTo>
                    <a:cubicBezTo>
                      <a:pt x="2249" y="536"/>
                      <a:pt x="1826" y="182"/>
                      <a:pt x="1244" y="45"/>
                    </a:cubicBezTo>
                    <a:cubicBezTo>
                      <a:pt x="1104" y="15"/>
                      <a:pt x="967" y="1"/>
                      <a:pt x="839" y="1"/>
                    </a:cubicBezTo>
                    <a:close/>
                  </a:path>
                </a:pathLst>
              </a:custGeom>
              <a:solidFill>
                <a:srgbClr val="ECA3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337;p54"/>
              <p:cNvSpPr/>
              <p:nvPr/>
            </p:nvSpPr>
            <p:spPr>
              <a:xfrm>
                <a:off x="2372497" y="3248501"/>
                <a:ext cx="69619" cy="37951"/>
              </a:xfrm>
              <a:custGeom>
                <a:avLst/>
                <a:gdLst/>
                <a:ahLst/>
                <a:cxnLst/>
                <a:rect l="l" t="t" r="r" b="b"/>
                <a:pathLst>
                  <a:path w="2238" h="1220" extrusionOk="0">
                    <a:moveTo>
                      <a:pt x="1399" y="1"/>
                    </a:moveTo>
                    <a:cubicBezTo>
                      <a:pt x="1271" y="1"/>
                      <a:pt x="1134" y="15"/>
                      <a:pt x="993" y="45"/>
                    </a:cubicBezTo>
                    <a:cubicBezTo>
                      <a:pt x="411" y="171"/>
                      <a:pt x="1" y="536"/>
                      <a:pt x="69" y="844"/>
                    </a:cubicBezTo>
                    <a:cubicBezTo>
                      <a:pt x="121" y="1078"/>
                      <a:pt x="436" y="1220"/>
                      <a:pt x="839" y="1220"/>
                    </a:cubicBezTo>
                    <a:cubicBezTo>
                      <a:pt x="967" y="1220"/>
                      <a:pt x="1104" y="1206"/>
                      <a:pt x="1245" y="1175"/>
                    </a:cubicBezTo>
                    <a:cubicBezTo>
                      <a:pt x="1827" y="1038"/>
                      <a:pt x="2237" y="685"/>
                      <a:pt x="2169" y="376"/>
                    </a:cubicBezTo>
                    <a:cubicBezTo>
                      <a:pt x="2117" y="143"/>
                      <a:pt x="1802" y="1"/>
                      <a:pt x="1399" y="1"/>
                    </a:cubicBezTo>
                    <a:close/>
                  </a:path>
                </a:pathLst>
              </a:custGeom>
              <a:solidFill>
                <a:srgbClr val="ECA3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338;p54"/>
              <p:cNvSpPr/>
              <p:nvPr/>
            </p:nvSpPr>
            <p:spPr>
              <a:xfrm>
                <a:off x="2136418" y="2998550"/>
                <a:ext cx="364611" cy="220272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7081" extrusionOk="0">
                    <a:moveTo>
                      <a:pt x="3196" y="1"/>
                    </a:moveTo>
                    <a:cubicBezTo>
                      <a:pt x="3002" y="1"/>
                      <a:pt x="3048" y="857"/>
                      <a:pt x="3059" y="1130"/>
                    </a:cubicBezTo>
                    <a:lnTo>
                      <a:pt x="3036" y="1130"/>
                    </a:lnTo>
                    <a:cubicBezTo>
                      <a:pt x="2968" y="956"/>
                      <a:pt x="2769" y="552"/>
                      <a:pt x="2550" y="552"/>
                    </a:cubicBezTo>
                    <a:cubicBezTo>
                      <a:pt x="2511" y="552"/>
                      <a:pt x="2471" y="565"/>
                      <a:pt x="2431" y="594"/>
                    </a:cubicBezTo>
                    <a:cubicBezTo>
                      <a:pt x="2249" y="720"/>
                      <a:pt x="2466" y="994"/>
                      <a:pt x="2694" y="1210"/>
                    </a:cubicBezTo>
                    <a:cubicBezTo>
                      <a:pt x="2009" y="1439"/>
                      <a:pt x="411" y="1872"/>
                      <a:pt x="217" y="3767"/>
                    </a:cubicBezTo>
                    <a:cubicBezTo>
                      <a:pt x="1" y="6015"/>
                      <a:pt x="982" y="7076"/>
                      <a:pt x="982" y="7076"/>
                    </a:cubicBezTo>
                    <a:cubicBezTo>
                      <a:pt x="982" y="7076"/>
                      <a:pt x="1001" y="7081"/>
                      <a:pt x="1046" y="7081"/>
                    </a:cubicBezTo>
                    <a:cubicBezTo>
                      <a:pt x="1179" y="7081"/>
                      <a:pt x="1541" y="7043"/>
                      <a:pt x="2340" y="6745"/>
                    </a:cubicBezTo>
                    <a:cubicBezTo>
                      <a:pt x="2633" y="6644"/>
                      <a:pt x="3391" y="3165"/>
                      <a:pt x="4376" y="3165"/>
                    </a:cubicBezTo>
                    <a:cubicBezTo>
                      <a:pt x="4504" y="3165"/>
                      <a:pt x="4636" y="3223"/>
                      <a:pt x="4771" y="3356"/>
                    </a:cubicBezTo>
                    <a:cubicBezTo>
                      <a:pt x="7247" y="5809"/>
                      <a:pt x="8491" y="5558"/>
                      <a:pt x="10648" y="5981"/>
                    </a:cubicBezTo>
                    <a:cubicBezTo>
                      <a:pt x="10986" y="6042"/>
                      <a:pt x="11115" y="6177"/>
                      <a:pt x="11182" y="6177"/>
                    </a:cubicBezTo>
                    <a:cubicBezTo>
                      <a:pt x="11265" y="6177"/>
                      <a:pt x="11254" y="5974"/>
                      <a:pt x="11424" y="5182"/>
                    </a:cubicBezTo>
                    <a:cubicBezTo>
                      <a:pt x="11721" y="3732"/>
                      <a:pt x="11059" y="777"/>
                      <a:pt x="8377" y="229"/>
                    </a:cubicBezTo>
                    <a:cubicBezTo>
                      <a:pt x="7943" y="140"/>
                      <a:pt x="7514" y="103"/>
                      <a:pt x="7099" y="103"/>
                    </a:cubicBezTo>
                    <a:cubicBezTo>
                      <a:pt x="5482" y="103"/>
                      <a:pt x="4081" y="666"/>
                      <a:pt x="3481" y="948"/>
                    </a:cubicBezTo>
                    <a:cubicBezTo>
                      <a:pt x="3550" y="514"/>
                      <a:pt x="3344" y="1"/>
                      <a:pt x="3196" y="1"/>
                    </a:cubicBezTo>
                    <a:close/>
                  </a:path>
                </a:pathLst>
              </a:custGeom>
              <a:solidFill>
                <a:srgbClr val="2D21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339;p54"/>
              <p:cNvSpPr/>
              <p:nvPr/>
            </p:nvSpPr>
            <p:spPr>
              <a:xfrm>
                <a:off x="2431446" y="3189179"/>
                <a:ext cx="256699" cy="394443"/>
              </a:xfrm>
              <a:custGeom>
                <a:avLst/>
                <a:gdLst/>
                <a:ahLst/>
                <a:cxnLst/>
                <a:rect l="l" t="t" r="r" b="b"/>
                <a:pathLst>
                  <a:path w="8252" h="12680" extrusionOk="0">
                    <a:moveTo>
                      <a:pt x="5614" y="1"/>
                    </a:moveTo>
                    <a:cubicBezTo>
                      <a:pt x="5361" y="1"/>
                      <a:pt x="5157" y="27"/>
                      <a:pt x="5056" y="81"/>
                    </a:cubicBezTo>
                    <a:cubicBezTo>
                      <a:pt x="4679" y="275"/>
                      <a:pt x="4291" y="731"/>
                      <a:pt x="3800" y="3071"/>
                    </a:cubicBezTo>
                    <a:cubicBezTo>
                      <a:pt x="3298" y="5399"/>
                      <a:pt x="0" y="6209"/>
                      <a:pt x="0" y="6209"/>
                    </a:cubicBezTo>
                    <a:lnTo>
                      <a:pt x="2009" y="12680"/>
                    </a:lnTo>
                    <a:cubicBezTo>
                      <a:pt x="2009" y="12680"/>
                      <a:pt x="4862" y="9964"/>
                      <a:pt x="6071" y="8503"/>
                    </a:cubicBezTo>
                    <a:cubicBezTo>
                      <a:pt x="8251" y="5878"/>
                      <a:pt x="8148" y="1142"/>
                      <a:pt x="7738" y="606"/>
                    </a:cubicBezTo>
                    <a:cubicBezTo>
                      <a:pt x="7426" y="210"/>
                      <a:pt x="6325" y="1"/>
                      <a:pt x="56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1340;p54"/>
            <p:cNvSpPr/>
            <p:nvPr/>
          </p:nvSpPr>
          <p:spPr>
            <a:xfrm rot="-9900159">
              <a:off x="1742515" y="2204375"/>
              <a:ext cx="959935" cy="651540"/>
            </a:xfrm>
            <a:custGeom>
              <a:avLst/>
              <a:gdLst/>
              <a:ahLst/>
              <a:cxnLst/>
              <a:rect l="l" t="t" r="r" b="b"/>
              <a:pathLst>
                <a:path w="58621" h="39788" extrusionOk="0">
                  <a:moveTo>
                    <a:pt x="12335" y="0"/>
                  </a:moveTo>
                  <a:lnTo>
                    <a:pt x="12335" y="0"/>
                  </a:lnTo>
                  <a:cubicBezTo>
                    <a:pt x="4371" y="7683"/>
                    <a:pt x="3227" y="17048"/>
                    <a:pt x="3227" y="17048"/>
                  </a:cubicBezTo>
                  <a:cubicBezTo>
                    <a:pt x="0" y="33032"/>
                    <a:pt x="8572" y="39788"/>
                    <a:pt x="20860" y="39788"/>
                  </a:cubicBezTo>
                  <a:cubicBezTo>
                    <a:pt x="25825" y="39788"/>
                    <a:pt x="31397" y="38684"/>
                    <a:pt x="37043" y="36641"/>
                  </a:cubicBezTo>
                  <a:cubicBezTo>
                    <a:pt x="56659" y="29542"/>
                    <a:pt x="58621" y="3410"/>
                    <a:pt x="37696" y="2849"/>
                  </a:cubicBezTo>
                  <a:cubicBezTo>
                    <a:pt x="37247" y="2837"/>
                    <a:pt x="36805" y="2831"/>
                    <a:pt x="36368" y="2831"/>
                  </a:cubicBezTo>
                  <a:cubicBezTo>
                    <a:pt x="16486" y="2831"/>
                    <a:pt x="10046" y="15063"/>
                    <a:pt x="10046" y="15063"/>
                  </a:cubicBezTo>
                  <a:cubicBezTo>
                    <a:pt x="7781" y="9388"/>
                    <a:pt x="12335" y="1"/>
                    <a:pt x="12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486;p45"/>
          <p:cNvGrpSpPr/>
          <p:nvPr/>
        </p:nvGrpSpPr>
        <p:grpSpPr>
          <a:xfrm>
            <a:off x="10549992" y="2587643"/>
            <a:ext cx="1397000" cy="2469570"/>
            <a:chOff x="1594575" y="3120275"/>
            <a:chExt cx="673667" cy="1490747"/>
          </a:xfrm>
        </p:grpSpPr>
        <p:sp>
          <p:nvSpPr>
            <p:cNvPr id="78" name="Google Shape;487;p45"/>
            <p:cNvSpPr/>
            <p:nvPr/>
          </p:nvSpPr>
          <p:spPr>
            <a:xfrm>
              <a:off x="1616360" y="4462047"/>
              <a:ext cx="651883" cy="148975"/>
            </a:xfrm>
            <a:custGeom>
              <a:avLst/>
              <a:gdLst/>
              <a:ahLst/>
              <a:cxnLst/>
              <a:rect l="l" t="t" r="r" b="b"/>
              <a:pathLst>
                <a:path w="19481" h="4452" extrusionOk="0">
                  <a:moveTo>
                    <a:pt x="9735" y="1"/>
                  </a:moveTo>
                  <a:cubicBezTo>
                    <a:pt x="4360" y="1"/>
                    <a:pt x="0" y="1005"/>
                    <a:pt x="0" y="2226"/>
                  </a:cubicBezTo>
                  <a:cubicBezTo>
                    <a:pt x="0" y="3447"/>
                    <a:pt x="4360" y="4451"/>
                    <a:pt x="9735" y="4451"/>
                  </a:cubicBezTo>
                  <a:cubicBezTo>
                    <a:pt x="15122" y="4451"/>
                    <a:pt x="19481" y="3447"/>
                    <a:pt x="19481" y="2226"/>
                  </a:cubicBezTo>
                  <a:cubicBezTo>
                    <a:pt x="19481" y="1005"/>
                    <a:pt x="15122" y="1"/>
                    <a:pt x="9735" y="1"/>
                  </a:cubicBezTo>
                  <a:close/>
                </a:path>
              </a:pathLst>
            </a:custGeom>
            <a:solidFill>
              <a:schemeClr val="accent4"/>
            </a:solidFill>
            <a:ln w="3150" cap="flat" cmpd="sng">
              <a:solidFill>
                <a:srgbClr val="C9C9C9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88;p45"/>
            <p:cNvSpPr/>
            <p:nvPr/>
          </p:nvSpPr>
          <p:spPr>
            <a:xfrm>
              <a:off x="1594575" y="3589830"/>
              <a:ext cx="152020" cy="525930"/>
            </a:xfrm>
            <a:custGeom>
              <a:avLst/>
              <a:gdLst/>
              <a:ahLst/>
              <a:cxnLst/>
              <a:rect l="l" t="t" r="r" b="b"/>
              <a:pathLst>
                <a:path w="4543" h="15717" extrusionOk="0">
                  <a:moveTo>
                    <a:pt x="4109" y="0"/>
                  </a:moveTo>
                  <a:cubicBezTo>
                    <a:pt x="3664" y="491"/>
                    <a:pt x="2831" y="1541"/>
                    <a:pt x="2032" y="4873"/>
                  </a:cubicBezTo>
                  <a:cubicBezTo>
                    <a:pt x="1154" y="7498"/>
                    <a:pt x="743" y="12702"/>
                    <a:pt x="743" y="12702"/>
                  </a:cubicBezTo>
                  <a:cubicBezTo>
                    <a:pt x="480" y="13387"/>
                    <a:pt x="1" y="14893"/>
                    <a:pt x="218" y="15007"/>
                  </a:cubicBezTo>
                  <a:cubicBezTo>
                    <a:pt x="230" y="15015"/>
                    <a:pt x="243" y="15018"/>
                    <a:pt x="256" y="15018"/>
                  </a:cubicBezTo>
                  <a:cubicBezTo>
                    <a:pt x="470" y="15018"/>
                    <a:pt x="834" y="14129"/>
                    <a:pt x="834" y="14128"/>
                  </a:cubicBezTo>
                  <a:lnTo>
                    <a:pt x="834" y="14128"/>
                  </a:lnTo>
                  <a:cubicBezTo>
                    <a:pt x="834" y="14129"/>
                    <a:pt x="412" y="15384"/>
                    <a:pt x="629" y="15475"/>
                  </a:cubicBezTo>
                  <a:cubicBezTo>
                    <a:pt x="636" y="15479"/>
                    <a:pt x="644" y="15481"/>
                    <a:pt x="652" y="15481"/>
                  </a:cubicBezTo>
                  <a:cubicBezTo>
                    <a:pt x="862" y="15481"/>
                    <a:pt x="1210" y="14255"/>
                    <a:pt x="1211" y="14254"/>
                  </a:cubicBezTo>
                  <a:lnTo>
                    <a:pt x="1211" y="14254"/>
                  </a:lnTo>
                  <a:cubicBezTo>
                    <a:pt x="1210" y="14255"/>
                    <a:pt x="914" y="15601"/>
                    <a:pt x="1108" y="15703"/>
                  </a:cubicBezTo>
                  <a:cubicBezTo>
                    <a:pt x="1124" y="15712"/>
                    <a:pt x="1141" y="15716"/>
                    <a:pt x="1157" y="15716"/>
                  </a:cubicBezTo>
                  <a:cubicBezTo>
                    <a:pt x="1458" y="15716"/>
                    <a:pt x="1633" y="14255"/>
                    <a:pt x="1633" y="14254"/>
                  </a:cubicBezTo>
                  <a:lnTo>
                    <a:pt x="1633" y="14254"/>
                  </a:lnTo>
                  <a:cubicBezTo>
                    <a:pt x="1633" y="14255"/>
                    <a:pt x="1610" y="15566"/>
                    <a:pt x="1872" y="15612"/>
                  </a:cubicBezTo>
                  <a:cubicBezTo>
                    <a:pt x="1876" y="15613"/>
                    <a:pt x="1879" y="15613"/>
                    <a:pt x="1883" y="15613"/>
                  </a:cubicBezTo>
                  <a:cubicBezTo>
                    <a:pt x="2135" y="15613"/>
                    <a:pt x="2124" y="13958"/>
                    <a:pt x="2124" y="13957"/>
                  </a:cubicBezTo>
                  <a:lnTo>
                    <a:pt x="2124" y="13957"/>
                  </a:lnTo>
                  <a:cubicBezTo>
                    <a:pt x="2124" y="13958"/>
                    <a:pt x="2277" y="14475"/>
                    <a:pt x="2455" y="14475"/>
                  </a:cubicBezTo>
                  <a:cubicBezTo>
                    <a:pt x="2489" y="14475"/>
                    <a:pt x="2523" y="14457"/>
                    <a:pt x="2557" y="14414"/>
                  </a:cubicBezTo>
                  <a:cubicBezTo>
                    <a:pt x="2763" y="14151"/>
                    <a:pt x="2352" y="12919"/>
                    <a:pt x="2352" y="12919"/>
                  </a:cubicBezTo>
                  <a:cubicBezTo>
                    <a:pt x="2352" y="12919"/>
                    <a:pt x="4144" y="5638"/>
                    <a:pt x="4543" y="4405"/>
                  </a:cubicBezTo>
                  <a:lnTo>
                    <a:pt x="4109" y="0"/>
                  </a:ln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89;p45"/>
            <p:cNvSpPr/>
            <p:nvPr/>
          </p:nvSpPr>
          <p:spPr>
            <a:xfrm>
              <a:off x="1929508" y="3190380"/>
              <a:ext cx="170358" cy="352494"/>
            </a:xfrm>
            <a:custGeom>
              <a:avLst/>
              <a:gdLst/>
              <a:ahLst/>
              <a:cxnLst/>
              <a:rect l="l" t="t" r="r" b="b"/>
              <a:pathLst>
                <a:path w="5091" h="10534" extrusionOk="0">
                  <a:moveTo>
                    <a:pt x="537" y="0"/>
                  </a:moveTo>
                  <a:lnTo>
                    <a:pt x="0" y="274"/>
                  </a:lnTo>
                  <a:cubicBezTo>
                    <a:pt x="891" y="936"/>
                    <a:pt x="1712" y="1655"/>
                    <a:pt x="2112" y="2648"/>
                  </a:cubicBezTo>
                  <a:cubicBezTo>
                    <a:pt x="3013" y="5044"/>
                    <a:pt x="1975" y="8377"/>
                    <a:pt x="3184" y="10534"/>
                  </a:cubicBezTo>
                  <a:cubicBezTo>
                    <a:pt x="3253" y="10499"/>
                    <a:pt x="3299" y="10476"/>
                    <a:pt x="3299" y="10454"/>
                  </a:cubicBezTo>
                  <a:cubicBezTo>
                    <a:pt x="3264" y="10294"/>
                    <a:pt x="3207" y="9438"/>
                    <a:pt x="3207" y="9438"/>
                  </a:cubicBezTo>
                  <a:lnTo>
                    <a:pt x="3207" y="9438"/>
                  </a:lnTo>
                  <a:cubicBezTo>
                    <a:pt x="3504" y="9974"/>
                    <a:pt x="3778" y="10419"/>
                    <a:pt x="3778" y="10419"/>
                  </a:cubicBezTo>
                  <a:cubicBezTo>
                    <a:pt x="4919" y="10077"/>
                    <a:pt x="5090" y="9598"/>
                    <a:pt x="5090" y="9598"/>
                  </a:cubicBezTo>
                  <a:cubicBezTo>
                    <a:pt x="4759" y="8399"/>
                    <a:pt x="3789" y="7989"/>
                    <a:pt x="3664" y="6642"/>
                  </a:cubicBezTo>
                  <a:cubicBezTo>
                    <a:pt x="3561" y="5512"/>
                    <a:pt x="4017" y="4964"/>
                    <a:pt x="3641" y="3047"/>
                  </a:cubicBezTo>
                  <a:cubicBezTo>
                    <a:pt x="3105" y="342"/>
                    <a:pt x="537" y="0"/>
                    <a:pt x="537" y="0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90;p45"/>
            <p:cNvSpPr/>
            <p:nvPr/>
          </p:nvSpPr>
          <p:spPr>
            <a:xfrm>
              <a:off x="1627436" y="3274641"/>
              <a:ext cx="105039" cy="269775"/>
            </a:xfrm>
            <a:custGeom>
              <a:avLst/>
              <a:gdLst/>
              <a:ahLst/>
              <a:cxnLst/>
              <a:rect l="l" t="t" r="r" b="b"/>
              <a:pathLst>
                <a:path w="3139" h="8062" extrusionOk="0">
                  <a:moveTo>
                    <a:pt x="1471" y="0"/>
                  </a:moveTo>
                  <a:cubicBezTo>
                    <a:pt x="1460" y="0"/>
                    <a:pt x="1456" y="32"/>
                    <a:pt x="1461" y="107"/>
                  </a:cubicBezTo>
                  <a:cubicBezTo>
                    <a:pt x="1507" y="792"/>
                    <a:pt x="1438" y="4090"/>
                    <a:pt x="1313" y="4626"/>
                  </a:cubicBezTo>
                  <a:cubicBezTo>
                    <a:pt x="1199" y="5174"/>
                    <a:pt x="662" y="5619"/>
                    <a:pt x="411" y="6144"/>
                  </a:cubicBezTo>
                  <a:cubicBezTo>
                    <a:pt x="0" y="6977"/>
                    <a:pt x="160" y="7434"/>
                    <a:pt x="160" y="7434"/>
                  </a:cubicBezTo>
                  <a:cubicBezTo>
                    <a:pt x="651" y="7958"/>
                    <a:pt x="993" y="8061"/>
                    <a:pt x="993" y="8061"/>
                  </a:cubicBezTo>
                  <a:lnTo>
                    <a:pt x="1530" y="7468"/>
                  </a:lnTo>
                  <a:lnTo>
                    <a:pt x="1495" y="7570"/>
                  </a:lnTo>
                  <a:cubicBezTo>
                    <a:pt x="1895" y="7182"/>
                    <a:pt x="2260" y="6749"/>
                    <a:pt x="2579" y="6281"/>
                  </a:cubicBezTo>
                  <a:cubicBezTo>
                    <a:pt x="3139" y="5482"/>
                    <a:pt x="2431" y="4535"/>
                    <a:pt x="2226" y="3667"/>
                  </a:cubicBezTo>
                  <a:cubicBezTo>
                    <a:pt x="2066" y="2812"/>
                    <a:pt x="2100" y="1921"/>
                    <a:pt x="2328" y="1077"/>
                  </a:cubicBezTo>
                  <a:lnTo>
                    <a:pt x="2328" y="1077"/>
                  </a:lnTo>
                  <a:cubicBezTo>
                    <a:pt x="2314" y="1079"/>
                    <a:pt x="2299" y="1081"/>
                    <a:pt x="2285" y="1081"/>
                  </a:cubicBezTo>
                  <a:cubicBezTo>
                    <a:pt x="1856" y="1081"/>
                    <a:pt x="1535" y="0"/>
                    <a:pt x="1471" y="0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91;p45"/>
            <p:cNvSpPr/>
            <p:nvPr/>
          </p:nvSpPr>
          <p:spPr>
            <a:xfrm>
              <a:off x="1670971" y="3199516"/>
              <a:ext cx="365109" cy="381841"/>
            </a:xfrm>
            <a:custGeom>
              <a:avLst/>
              <a:gdLst/>
              <a:ahLst/>
              <a:cxnLst/>
              <a:rect l="l" t="t" r="r" b="b"/>
              <a:pathLst>
                <a:path w="10911" h="11411" extrusionOk="0">
                  <a:moveTo>
                    <a:pt x="7726" y="1"/>
                  </a:moveTo>
                  <a:lnTo>
                    <a:pt x="1313" y="3276"/>
                  </a:lnTo>
                  <a:cubicBezTo>
                    <a:pt x="1313" y="3276"/>
                    <a:pt x="1187" y="3288"/>
                    <a:pt x="1027" y="3322"/>
                  </a:cubicBezTo>
                  <a:cubicBezTo>
                    <a:pt x="788" y="4166"/>
                    <a:pt x="754" y="5045"/>
                    <a:pt x="925" y="5901"/>
                  </a:cubicBezTo>
                  <a:cubicBezTo>
                    <a:pt x="1130" y="6768"/>
                    <a:pt x="1838" y="7727"/>
                    <a:pt x="1267" y="8526"/>
                  </a:cubicBezTo>
                  <a:cubicBezTo>
                    <a:pt x="959" y="8994"/>
                    <a:pt x="594" y="9416"/>
                    <a:pt x="194" y="9804"/>
                  </a:cubicBezTo>
                  <a:lnTo>
                    <a:pt x="0" y="10397"/>
                  </a:lnTo>
                  <a:cubicBezTo>
                    <a:pt x="137" y="10523"/>
                    <a:pt x="308" y="10626"/>
                    <a:pt x="491" y="10671"/>
                  </a:cubicBezTo>
                  <a:cubicBezTo>
                    <a:pt x="491" y="10671"/>
                    <a:pt x="970" y="9622"/>
                    <a:pt x="1013" y="9622"/>
                  </a:cubicBezTo>
                  <a:cubicBezTo>
                    <a:pt x="1016" y="9622"/>
                    <a:pt x="1017" y="9625"/>
                    <a:pt x="1016" y="9633"/>
                  </a:cubicBezTo>
                  <a:cubicBezTo>
                    <a:pt x="1005" y="9781"/>
                    <a:pt x="788" y="10797"/>
                    <a:pt x="788" y="10797"/>
                  </a:cubicBezTo>
                  <a:cubicBezTo>
                    <a:pt x="1845" y="11246"/>
                    <a:pt x="3110" y="11411"/>
                    <a:pt x="4385" y="11411"/>
                  </a:cubicBezTo>
                  <a:cubicBezTo>
                    <a:pt x="7317" y="11411"/>
                    <a:pt x="10298" y="10539"/>
                    <a:pt x="10910" y="10261"/>
                  </a:cubicBezTo>
                  <a:cubicBezTo>
                    <a:pt x="9701" y="8104"/>
                    <a:pt x="10739" y="4771"/>
                    <a:pt x="9838" y="2375"/>
                  </a:cubicBezTo>
                  <a:cubicBezTo>
                    <a:pt x="9438" y="1382"/>
                    <a:pt x="8617" y="674"/>
                    <a:pt x="7726" y="1"/>
                  </a:cubicBezTo>
                  <a:close/>
                </a:path>
              </a:pathLst>
            </a:custGeom>
            <a:solidFill>
              <a:srgbClr val="1F1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92;p45"/>
            <p:cNvSpPr/>
            <p:nvPr/>
          </p:nvSpPr>
          <p:spPr>
            <a:xfrm>
              <a:off x="1902403" y="4153483"/>
              <a:ext cx="92055" cy="234907"/>
            </a:xfrm>
            <a:custGeom>
              <a:avLst/>
              <a:gdLst/>
              <a:ahLst/>
              <a:cxnLst/>
              <a:rect l="l" t="t" r="r" b="b"/>
              <a:pathLst>
                <a:path w="2751" h="7020" extrusionOk="0">
                  <a:moveTo>
                    <a:pt x="2739" y="1"/>
                  </a:moveTo>
                  <a:cubicBezTo>
                    <a:pt x="1849" y="240"/>
                    <a:pt x="925" y="411"/>
                    <a:pt x="0" y="560"/>
                  </a:cubicBezTo>
                  <a:lnTo>
                    <a:pt x="183" y="3436"/>
                  </a:lnTo>
                  <a:lnTo>
                    <a:pt x="411" y="7019"/>
                  </a:lnTo>
                  <a:cubicBezTo>
                    <a:pt x="1164" y="6962"/>
                    <a:pt x="1917" y="6871"/>
                    <a:pt x="2671" y="6745"/>
                  </a:cubicBezTo>
                  <a:cubicBezTo>
                    <a:pt x="2705" y="5661"/>
                    <a:pt x="2728" y="4440"/>
                    <a:pt x="2739" y="3185"/>
                  </a:cubicBezTo>
                  <a:cubicBezTo>
                    <a:pt x="2750" y="2112"/>
                    <a:pt x="2750" y="1039"/>
                    <a:pt x="2739" y="1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93;p45"/>
            <p:cNvSpPr/>
            <p:nvPr/>
          </p:nvSpPr>
          <p:spPr>
            <a:xfrm>
              <a:off x="1890925" y="3955683"/>
              <a:ext cx="103533" cy="216536"/>
            </a:xfrm>
            <a:custGeom>
              <a:avLst/>
              <a:gdLst/>
              <a:ahLst/>
              <a:cxnLst/>
              <a:rect l="l" t="t" r="r" b="b"/>
              <a:pathLst>
                <a:path w="3094" h="6471" extrusionOk="0">
                  <a:moveTo>
                    <a:pt x="3014" y="0"/>
                  </a:moveTo>
                  <a:lnTo>
                    <a:pt x="1" y="993"/>
                  </a:lnTo>
                  <a:lnTo>
                    <a:pt x="343" y="6471"/>
                  </a:lnTo>
                  <a:cubicBezTo>
                    <a:pt x="1279" y="6334"/>
                    <a:pt x="2203" y="6151"/>
                    <a:pt x="3093" y="5923"/>
                  </a:cubicBezTo>
                  <a:cubicBezTo>
                    <a:pt x="3071" y="2705"/>
                    <a:pt x="3014" y="0"/>
                    <a:pt x="3014" y="0"/>
                  </a:cubicBez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94;p45"/>
            <p:cNvSpPr/>
            <p:nvPr/>
          </p:nvSpPr>
          <p:spPr>
            <a:xfrm>
              <a:off x="1916122" y="4379192"/>
              <a:ext cx="75659" cy="37813"/>
            </a:xfrm>
            <a:custGeom>
              <a:avLst/>
              <a:gdLst/>
              <a:ahLst/>
              <a:cxnLst/>
              <a:rect l="l" t="t" r="r" b="b"/>
              <a:pathLst>
                <a:path w="2261" h="1130" extrusionOk="0">
                  <a:moveTo>
                    <a:pt x="2261" y="0"/>
                  </a:moveTo>
                  <a:lnTo>
                    <a:pt x="2261" y="0"/>
                  </a:lnTo>
                  <a:cubicBezTo>
                    <a:pt x="1507" y="126"/>
                    <a:pt x="754" y="217"/>
                    <a:pt x="1" y="274"/>
                  </a:cubicBezTo>
                  <a:lnTo>
                    <a:pt x="47" y="1130"/>
                  </a:lnTo>
                  <a:cubicBezTo>
                    <a:pt x="766" y="1119"/>
                    <a:pt x="1485" y="1096"/>
                    <a:pt x="2204" y="1073"/>
                  </a:cubicBezTo>
                  <a:cubicBezTo>
                    <a:pt x="2226" y="731"/>
                    <a:pt x="2238" y="377"/>
                    <a:pt x="2261" y="0"/>
                  </a:cubicBezTo>
                  <a:close/>
                </a:path>
              </a:pathLst>
            </a:custGeom>
            <a:solidFill>
              <a:srgbClr val="F1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95;p45"/>
            <p:cNvSpPr/>
            <p:nvPr/>
          </p:nvSpPr>
          <p:spPr>
            <a:xfrm>
              <a:off x="1917662" y="4415065"/>
              <a:ext cx="72212" cy="18505"/>
            </a:xfrm>
            <a:custGeom>
              <a:avLst/>
              <a:gdLst/>
              <a:ahLst/>
              <a:cxnLst/>
              <a:rect l="l" t="t" r="r" b="b"/>
              <a:pathLst>
                <a:path w="2158" h="553" extrusionOk="0">
                  <a:moveTo>
                    <a:pt x="2158" y="1"/>
                  </a:moveTo>
                  <a:lnTo>
                    <a:pt x="2158" y="1"/>
                  </a:lnTo>
                  <a:cubicBezTo>
                    <a:pt x="1450" y="24"/>
                    <a:pt x="720" y="47"/>
                    <a:pt x="1" y="58"/>
                  </a:cubicBezTo>
                  <a:lnTo>
                    <a:pt x="35" y="549"/>
                  </a:lnTo>
                  <a:cubicBezTo>
                    <a:pt x="212" y="552"/>
                    <a:pt x="387" y="553"/>
                    <a:pt x="562" y="553"/>
                  </a:cubicBezTo>
                  <a:cubicBezTo>
                    <a:pt x="1085" y="553"/>
                    <a:pt x="1601" y="540"/>
                    <a:pt x="2123" y="514"/>
                  </a:cubicBezTo>
                  <a:cubicBezTo>
                    <a:pt x="2135" y="355"/>
                    <a:pt x="2146" y="183"/>
                    <a:pt x="2158" y="1"/>
                  </a:cubicBezTo>
                  <a:close/>
                </a:path>
              </a:pathLst>
            </a:custGeom>
            <a:solidFill>
              <a:srgbClr val="F5B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96;p45"/>
            <p:cNvSpPr/>
            <p:nvPr/>
          </p:nvSpPr>
          <p:spPr>
            <a:xfrm>
              <a:off x="1909898" y="4432265"/>
              <a:ext cx="174306" cy="101659"/>
            </a:xfrm>
            <a:custGeom>
              <a:avLst/>
              <a:gdLst/>
              <a:ahLst/>
              <a:cxnLst/>
              <a:rect l="l" t="t" r="r" b="b"/>
              <a:pathLst>
                <a:path w="5209" h="3038" extrusionOk="0">
                  <a:moveTo>
                    <a:pt x="2367" y="0"/>
                  </a:moveTo>
                  <a:cubicBezTo>
                    <a:pt x="1836" y="26"/>
                    <a:pt x="1312" y="39"/>
                    <a:pt x="789" y="39"/>
                  </a:cubicBezTo>
                  <a:cubicBezTo>
                    <a:pt x="615" y="39"/>
                    <a:pt x="441" y="38"/>
                    <a:pt x="267" y="35"/>
                  </a:cubicBezTo>
                  <a:lnTo>
                    <a:pt x="267" y="35"/>
                  </a:lnTo>
                  <a:lnTo>
                    <a:pt x="370" y="1678"/>
                  </a:lnTo>
                  <a:cubicBezTo>
                    <a:pt x="0" y="2800"/>
                    <a:pt x="656" y="3012"/>
                    <a:pt x="1204" y="3012"/>
                  </a:cubicBezTo>
                  <a:cubicBezTo>
                    <a:pt x="1537" y="3012"/>
                    <a:pt x="1830" y="2933"/>
                    <a:pt x="1830" y="2933"/>
                  </a:cubicBezTo>
                  <a:cubicBezTo>
                    <a:pt x="1830" y="2933"/>
                    <a:pt x="2854" y="3037"/>
                    <a:pt x="3774" y="3037"/>
                  </a:cubicBezTo>
                  <a:cubicBezTo>
                    <a:pt x="4526" y="3037"/>
                    <a:pt x="5208" y="2968"/>
                    <a:pt x="5208" y="2717"/>
                  </a:cubicBezTo>
                  <a:cubicBezTo>
                    <a:pt x="5208" y="2169"/>
                    <a:pt x="2253" y="1176"/>
                    <a:pt x="2253" y="1176"/>
                  </a:cubicBezTo>
                  <a:cubicBezTo>
                    <a:pt x="2298" y="845"/>
                    <a:pt x="2332" y="446"/>
                    <a:pt x="2367" y="0"/>
                  </a:cubicBezTo>
                  <a:close/>
                </a:path>
              </a:pathLst>
            </a:custGeom>
            <a:solidFill>
              <a:srgbClr val="F1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97;p45"/>
            <p:cNvSpPr/>
            <p:nvPr/>
          </p:nvSpPr>
          <p:spPr>
            <a:xfrm>
              <a:off x="1729565" y="3959866"/>
              <a:ext cx="136560" cy="232999"/>
            </a:xfrm>
            <a:custGeom>
              <a:avLst/>
              <a:gdLst/>
              <a:ahLst/>
              <a:cxnLst/>
              <a:rect l="l" t="t" r="r" b="b"/>
              <a:pathLst>
                <a:path w="4081" h="6963" extrusionOk="0">
                  <a:moveTo>
                    <a:pt x="1298" y="1"/>
                  </a:moveTo>
                  <a:cubicBezTo>
                    <a:pt x="576" y="1"/>
                    <a:pt x="1" y="131"/>
                    <a:pt x="18" y="548"/>
                  </a:cubicBezTo>
                  <a:cubicBezTo>
                    <a:pt x="98" y="2682"/>
                    <a:pt x="212" y="4896"/>
                    <a:pt x="326" y="6962"/>
                  </a:cubicBezTo>
                  <a:cubicBezTo>
                    <a:pt x="1411" y="6825"/>
                    <a:pt x="2506" y="6711"/>
                    <a:pt x="3602" y="6574"/>
                  </a:cubicBezTo>
                  <a:cubicBezTo>
                    <a:pt x="3876" y="3219"/>
                    <a:pt x="4081" y="354"/>
                    <a:pt x="4081" y="354"/>
                  </a:cubicBezTo>
                  <a:cubicBezTo>
                    <a:pt x="4081" y="354"/>
                    <a:pt x="2489" y="1"/>
                    <a:pt x="1298" y="1"/>
                  </a:cubicBez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98;p45"/>
            <p:cNvSpPr/>
            <p:nvPr/>
          </p:nvSpPr>
          <p:spPr>
            <a:xfrm>
              <a:off x="1740842" y="4179451"/>
              <a:ext cx="109657" cy="210446"/>
            </a:xfrm>
            <a:custGeom>
              <a:avLst/>
              <a:gdLst/>
              <a:ahLst/>
              <a:cxnLst/>
              <a:rect l="l" t="t" r="r" b="b"/>
              <a:pathLst>
                <a:path w="3277" h="6289" extrusionOk="0">
                  <a:moveTo>
                    <a:pt x="3276" y="1"/>
                  </a:moveTo>
                  <a:lnTo>
                    <a:pt x="3276" y="1"/>
                  </a:lnTo>
                  <a:cubicBezTo>
                    <a:pt x="2180" y="149"/>
                    <a:pt x="1074" y="263"/>
                    <a:pt x="1" y="400"/>
                  </a:cubicBezTo>
                  <a:cubicBezTo>
                    <a:pt x="35" y="1142"/>
                    <a:pt x="69" y="1861"/>
                    <a:pt x="103" y="2557"/>
                  </a:cubicBezTo>
                  <a:cubicBezTo>
                    <a:pt x="172" y="3858"/>
                    <a:pt x="240" y="5045"/>
                    <a:pt x="309" y="6072"/>
                  </a:cubicBezTo>
                  <a:cubicBezTo>
                    <a:pt x="1108" y="6186"/>
                    <a:pt x="1918" y="6254"/>
                    <a:pt x="2728" y="6289"/>
                  </a:cubicBezTo>
                  <a:cubicBezTo>
                    <a:pt x="2842" y="5182"/>
                    <a:pt x="2945" y="3949"/>
                    <a:pt x="3048" y="2694"/>
                  </a:cubicBezTo>
                  <a:cubicBezTo>
                    <a:pt x="3128" y="1792"/>
                    <a:pt x="3208" y="879"/>
                    <a:pt x="3276" y="1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99;p45"/>
            <p:cNvSpPr/>
            <p:nvPr/>
          </p:nvSpPr>
          <p:spPr>
            <a:xfrm>
              <a:off x="1750781" y="4382606"/>
              <a:ext cx="81381" cy="33262"/>
            </a:xfrm>
            <a:custGeom>
              <a:avLst/>
              <a:gdLst/>
              <a:ahLst/>
              <a:cxnLst/>
              <a:rect l="l" t="t" r="r" b="b"/>
              <a:pathLst>
                <a:path w="2432" h="99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86"/>
                    <a:pt x="35" y="571"/>
                    <a:pt x="58" y="834"/>
                  </a:cubicBezTo>
                  <a:cubicBezTo>
                    <a:pt x="811" y="914"/>
                    <a:pt x="1587" y="959"/>
                    <a:pt x="2351" y="994"/>
                  </a:cubicBezTo>
                  <a:cubicBezTo>
                    <a:pt x="2374" y="743"/>
                    <a:pt x="2408" y="480"/>
                    <a:pt x="2431" y="218"/>
                  </a:cubicBezTo>
                  <a:cubicBezTo>
                    <a:pt x="1621" y="183"/>
                    <a:pt x="811" y="115"/>
                    <a:pt x="0" y="1"/>
                  </a:cubicBezTo>
                  <a:close/>
                </a:path>
              </a:pathLst>
            </a:custGeom>
            <a:solidFill>
              <a:srgbClr val="F1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0;p45"/>
            <p:cNvSpPr/>
            <p:nvPr/>
          </p:nvSpPr>
          <p:spPr>
            <a:xfrm>
              <a:off x="1752688" y="4410480"/>
              <a:ext cx="76796" cy="18772"/>
            </a:xfrm>
            <a:custGeom>
              <a:avLst/>
              <a:gdLst/>
              <a:ahLst/>
              <a:cxnLst/>
              <a:rect l="l" t="t" r="r" b="b"/>
              <a:pathLst>
                <a:path w="2295" h="561" extrusionOk="0">
                  <a:moveTo>
                    <a:pt x="1" y="1"/>
                  </a:moveTo>
                  <a:lnTo>
                    <a:pt x="23" y="423"/>
                  </a:lnTo>
                  <a:cubicBezTo>
                    <a:pt x="777" y="469"/>
                    <a:pt x="1518" y="514"/>
                    <a:pt x="2260" y="560"/>
                  </a:cubicBezTo>
                  <a:cubicBezTo>
                    <a:pt x="2272" y="423"/>
                    <a:pt x="2283" y="298"/>
                    <a:pt x="2294" y="161"/>
                  </a:cubicBezTo>
                  <a:cubicBezTo>
                    <a:pt x="1530" y="126"/>
                    <a:pt x="765" y="81"/>
                    <a:pt x="1" y="1"/>
                  </a:cubicBezTo>
                  <a:close/>
                </a:path>
              </a:pathLst>
            </a:custGeom>
            <a:solidFill>
              <a:srgbClr val="F5B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01;p45"/>
            <p:cNvSpPr/>
            <p:nvPr/>
          </p:nvSpPr>
          <p:spPr>
            <a:xfrm>
              <a:off x="1746498" y="4424635"/>
              <a:ext cx="170826" cy="125317"/>
            </a:xfrm>
            <a:custGeom>
              <a:avLst/>
              <a:gdLst/>
              <a:ahLst/>
              <a:cxnLst/>
              <a:rect l="l" t="t" r="r" b="b"/>
              <a:pathLst>
                <a:path w="5105" h="3745" extrusionOk="0">
                  <a:moveTo>
                    <a:pt x="208" y="0"/>
                  </a:moveTo>
                  <a:lnTo>
                    <a:pt x="208" y="0"/>
                  </a:lnTo>
                  <a:cubicBezTo>
                    <a:pt x="300" y="1484"/>
                    <a:pt x="368" y="2397"/>
                    <a:pt x="368" y="2397"/>
                  </a:cubicBezTo>
                  <a:cubicBezTo>
                    <a:pt x="1" y="3519"/>
                    <a:pt x="643" y="3733"/>
                    <a:pt x="1186" y="3733"/>
                  </a:cubicBezTo>
                  <a:cubicBezTo>
                    <a:pt x="1520" y="3733"/>
                    <a:pt x="1817" y="3652"/>
                    <a:pt x="1817" y="3652"/>
                  </a:cubicBezTo>
                  <a:cubicBezTo>
                    <a:pt x="1817" y="3652"/>
                    <a:pt x="2770" y="3745"/>
                    <a:pt x="3650" y="3745"/>
                  </a:cubicBezTo>
                  <a:cubicBezTo>
                    <a:pt x="4404" y="3745"/>
                    <a:pt x="5104" y="3677"/>
                    <a:pt x="5104" y="3424"/>
                  </a:cubicBezTo>
                  <a:cubicBezTo>
                    <a:pt x="5104" y="2876"/>
                    <a:pt x="2251" y="1895"/>
                    <a:pt x="2251" y="1895"/>
                  </a:cubicBezTo>
                  <a:cubicBezTo>
                    <a:pt x="2308" y="1427"/>
                    <a:pt x="2377" y="822"/>
                    <a:pt x="2445" y="137"/>
                  </a:cubicBezTo>
                  <a:cubicBezTo>
                    <a:pt x="1703" y="91"/>
                    <a:pt x="962" y="34"/>
                    <a:pt x="208" y="0"/>
                  </a:cubicBezTo>
                  <a:close/>
                </a:path>
              </a:pathLst>
            </a:custGeom>
            <a:solidFill>
              <a:srgbClr val="F1DE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02;p45"/>
            <p:cNvSpPr/>
            <p:nvPr/>
          </p:nvSpPr>
          <p:spPr>
            <a:xfrm>
              <a:off x="1877171" y="4509397"/>
              <a:ext cx="46647" cy="35939"/>
            </a:xfrm>
            <a:custGeom>
              <a:avLst/>
              <a:gdLst/>
              <a:ahLst/>
              <a:cxnLst/>
              <a:rect l="l" t="t" r="r" b="b"/>
              <a:pathLst>
                <a:path w="1394" h="1074" extrusionOk="0">
                  <a:moveTo>
                    <a:pt x="206" y="1"/>
                  </a:moveTo>
                  <a:cubicBezTo>
                    <a:pt x="47" y="332"/>
                    <a:pt x="1" y="708"/>
                    <a:pt x="81" y="1073"/>
                  </a:cubicBezTo>
                  <a:cubicBezTo>
                    <a:pt x="1348" y="936"/>
                    <a:pt x="1393" y="800"/>
                    <a:pt x="1393" y="800"/>
                  </a:cubicBezTo>
                  <a:cubicBezTo>
                    <a:pt x="1393" y="800"/>
                    <a:pt x="1119" y="412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503;p45"/>
            <p:cNvSpPr/>
            <p:nvPr/>
          </p:nvSpPr>
          <p:spPr>
            <a:xfrm>
              <a:off x="1752320" y="4494908"/>
              <a:ext cx="131775" cy="54945"/>
            </a:xfrm>
            <a:custGeom>
              <a:avLst/>
              <a:gdLst/>
              <a:ahLst/>
              <a:cxnLst/>
              <a:rect l="l" t="t" r="r" b="b"/>
              <a:pathLst>
                <a:path w="3938" h="1642" extrusionOk="0">
                  <a:moveTo>
                    <a:pt x="2728" y="0"/>
                  </a:moveTo>
                  <a:cubicBezTo>
                    <a:pt x="2728" y="0"/>
                    <a:pt x="2029" y="366"/>
                    <a:pt x="1206" y="366"/>
                  </a:cubicBezTo>
                  <a:cubicBezTo>
                    <a:pt x="857" y="366"/>
                    <a:pt x="487" y="301"/>
                    <a:pt x="137" y="114"/>
                  </a:cubicBezTo>
                  <a:cubicBezTo>
                    <a:pt x="46" y="445"/>
                    <a:pt x="0" y="799"/>
                    <a:pt x="12" y="1141"/>
                  </a:cubicBezTo>
                  <a:cubicBezTo>
                    <a:pt x="12" y="1141"/>
                    <a:pt x="91" y="1641"/>
                    <a:pt x="1772" y="1641"/>
                  </a:cubicBezTo>
                  <a:cubicBezTo>
                    <a:pt x="2008" y="1641"/>
                    <a:pt x="2276" y="1632"/>
                    <a:pt x="2579" y="1609"/>
                  </a:cubicBezTo>
                  <a:cubicBezTo>
                    <a:pt x="3093" y="1575"/>
                    <a:pt x="3492" y="1541"/>
                    <a:pt x="3823" y="1506"/>
                  </a:cubicBezTo>
                  <a:cubicBezTo>
                    <a:pt x="3732" y="1141"/>
                    <a:pt x="3778" y="765"/>
                    <a:pt x="3937" y="434"/>
                  </a:cubicBezTo>
                  <a:cubicBezTo>
                    <a:pt x="3549" y="251"/>
                    <a:pt x="3138" y="114"/>
                    <a:pt x="2728" y="0"/>
                  </a:cubicBezTo>
                  <a:close/>
                </a:path>
              </a:pathLst>
            </a:custGeom>
            <a:solidFill>
              <a:srgbClr val="E26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504;p45"/>
            <p:cNvSpPr/>
            <p:nvPr/>
          </p:nvSpPr>
          <p:spPr>
            <a:xfrm>
              <a:off x="1752688" y="4533089"/>
              <a:ext cx="172265" cy="21014"/>
            </a:xfrm>
            <a:custGeom>
              <a:avLst/>
              <a:gdLst/>
              <a:ahLst/>
              <a:cxnLst/>
              <a:rect l="l" t="t" r="r" b="b"/>
              <a:pathLst>
                <a:path w="5148" h="628" extrusionOk="0">
                  <a:moveTo>
                    <a:pt x="1" y="0"/>
                  </a:moveTo>
                  <a:cubicBezTo>
                    <a:pt x="1" y="126"/>
                    <a:pt x="23" y="263"/>
                    <a:pt x="46" y="388"/>
                  </a:cubicBezTo>
                  <a:cubicBezTo>
                    <a:pt x="46" y="388"/>
                    <a:pt x="754" y="628"/>
                    <a:pt x="2694" y="628"/>
                  </a:cubicBezTo>
                  <a:cubicBezTo>
                    <a:pt x="4862" y="628"/>
                    <a:pt x="5147" y="354"/>
                    <a:pt x="5147" y="354"/>
                  </a:cubicBezTo>
                  <a:cubicBezTo>
                    <a:pt x="5147" y="263"/>
                    <a:pt x="5136" y="183"/>
                    <a:pt x="5113" y="92"/>
                  </a:cubicBezTo>
                  <a:cubicBezTo>
                    <a:pt x="4340" y="248"/>
                    <a:pt x="3555" y="326"/>
                    <a:pt x="2770" y="326"/>
                  </a:cubicBezTo>
                  <a:cubicBezTo>
                    <a:pt x="1840" y="326"/>
                    <a:pt x="910" y="21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505;p45"/>
            <p:cNvSpPr/>
            <p:nvPr/>
          </p:nvSpPr>
          <p:spPr>
            <a:xfrm>
              <a:off x="1853111" y="4501400"/>
              <a:ext cx="14958" cy="26737"/>
            </a:xfrm>
            <a:custGeom>
              <a:avLst/>
              <a:gdLst/>
              <a:ahLst/>
              <a:cxnLst/>
              <a:rect l="l" t="t" r="r" b="b"/>
              <a:pathLst>
                <a:path w="447" h="799" extrusionOk="0">
                  <a:moveTo>
                    <a:pt x="389" y="0"/>
                  </a:moveTo>
                  <a:cubicBezTo>
                    <a:pt x="138" y="183"/>
                    <a:pt x="1" y="479"/>
                    <a:pt x="35" y="776"/>
                  </a:cubicBezTo>
                  <a:cubicBezTo>
                    <a:pt x="47" y="799"/>
                    <a:pt x="58" y="799"/>
                    <a:pt x="69" y="799"/>
                  </a:cubicBezTo>
                  <a:cubicBezTo>
                    <a:pt x="92" y="799"/>
                    <a:pt x="104" y="787"/>
                    <a:pt x="104" y="765"/>
                  </a:cubicBezTo>
                  <a:cubicBezTo>
                    <a:pt x="58" y="491"/>
                    <a:pt x="184" y="217"/>
                    <a:pt x="423" y="57"/>
                  </a:cubicBezTo>
                  <a:cubicBezTo>
                    <a:pt x="435" y="46"/>
                    <a:pt x="446" y="34"/>
                    <a:pt x="435" y="11"/>
                  </a:cubicBezTo>
                  <a:cubicBezTo>
                    <a:pt x="423" y="0"/>
                    <a:pt x="400" y="0"/>
                    <a:pt x="389" y="0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506;p45"/>
            <p:cNvSpPr/>
            <p:nvPr/>
          </p:nvSpPr>
          <p:spPr>
            <a:xfrm>
              <a:off x="1840128" y="4496648"/>
              <a:ext cx="13017" cy="26904"/>
            </a:xfrm>
            <a:custGeom>
              <a:avLst/>
              <a:gdLst/>
              <a:ahLst/>
              <a:cxnLst/>
              <a:rect l="l" t="t" r="r" b="b"/>
              <a:pathLst>
                <a:path w="389" h="804" extrusionOk="0">
                  <a:moveTo>
                    <a:pt x="356" y="0"/>
                  </a:moveTo>
                  <a:cubicBezTo>
                    <a:pt x="351" y="0"/>
                    <a:pt x="347" y="2"/>
                    <a:pt x="343" y="5"/>
                  </a:cubicBezTo>
                  <a:cubicBezTo>
                    <a:pt x="332" y="17"/>
                    <a:pt x="1" y="222"/>
                    <a:pt x="1" y="781"/>
                  </a:cubicBezTo>
                  <a:cubicBezTo>
                    <a:pt x="1" y="793"/>
                    <a:pt x="12" y="804"/>
                    <a:pt x="35" y="804"/>
                  </a:cubicBezTo>
                  <a:cubicBezTo>
                    <a:pt x="47" y="804"/>
                    <a:pt x="58" y="781"/>
                    <a:pt x="58" y="770"/>
                  </a:cubicBezTo>
                  <a:cubicBezTo>
                    <a:pt x="58" y="245"/>
                    <a:pt x="378" y="62"/>
                    <a:pt x="378" y="62"/>
                  </a:cubicBezTo>
                  <a:cubicBezTo>
                    <a:pt x="389" y="51"/>
                    <a:pt x="389" y="28"/>
                    <a:pt x="389" y="17"/>
                  </a:cubicBezTo>
                  <a:cubicBezTo>
                    <a:pt x="381" y="8"/>
                    <a:pt x="367" y="0"/>
                    <a:pt x="356" y="0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507;p45"/>
            <p:cNvSpPr/>
            <p:nvPr/>
          </p:nvSpPr>
          <p:spPr>
            <a:xfrm>
              <a:off x="1839391" y="4480753"/>
              <a:ext cx="14924" cy="23323"/>
            </a:xfrm>
            <a:custGeom>
              <a:avLst/>
              <a:gdLst/>
              <a:ahLst/>
              <a:cxnLst/>
              <a:rect l="l" t="t" r="r" b="b"/>
              <a:pathLst>
                <a:path w="446" h="697" extrusionOk="0">
                  <a:moveTo>
                    <a:pt x="228" y="58"/>
                  </a:moveTo>
                  <a:cubicBezTo>
                    <a:pt x="251" y="58"/>
                    <a:pt x="274" y="69"/>
                    <a:pt x="297" y="103"/>
                  </a:cubicBezTo>
                  <a:cubicBezTo>
                    <a:pt x="354" y="195"/>
                    <a:pt x="274" y="446"/>
                    <a:pt x="228" y="583"/>
                  </a:cubicBezTo>
                  <a:cubicBezTo>
                    <a:pt x="171" y="434"/>
                    <a:pt x="91" y="183"/>
                    <a:pt x="160" y="92"/>
                  </a:cubicBezTo>
                  <a:lnTo>
                    <a:pt x="148" y="92"/>
                  </a:lnTo>
                  <a:cubicBezTo>
                    <a:pt x="171" y="69"/>
                    <a:pt x="194" y="58"/>
                    <a:pt x="228" y="58"/>
                  </a:cubicBezTo>
                  <a:close/>
                  <a:moveTo>
                    <a:pt x="228" y="1"/>
                  </a:moveTo>
                  <a:cubicBezTo>
                    <a:pt x="183" y="1"/>
                    <a:pt x="137" y="12"/>
                    <a:pt x="103" y="58"/>
                  </a:cubicBezTo>
                  <a:cubicBezTo>
                    <a:pt x="0" y="206"/>
                    <a:pt x="171" y="628"/>
                    <a:pt x="194" y="674"/>
                  </a:cubicBezTo>
                  <a:cubicBezTo>
                    <a:pt x="206" y="686"/>
                    <a:pt x="206" y="697"/>
                    <a:pt x="228" y="697"/>
                  </a:cubicBezTo>
                  <a:cubicBezTo>
                    <a:pt x="240" y="697"/>
                    <a:pt x="251" y="686"/>
                    <a:pt x="251" y="674"/>
                  </a:cubicBezTo>
                  <a:cubicBezTo>
                    <a:pt x="274" y="640"/>
                    <a:pt x="445" y="229"/>
                    <a:pt x="342" y="69"/>
                  </a:cubicBezTo>
                  <a:cubicBezTo>
                    <a:pt x="320" y="24"/>
                    <a:pt x="274" y="1"/>
                    <a:pt x="228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508;p45"/>
            <p:cNvSpPr/>
            <p:nvPr/>
          </p:nvSpPr>
          <p:spPr>
            <a:xfrm>
              <a:off x="1826006" y="4490658"/>
              <a:ext cx="21818" cy="13820"/>
            </a:xfrm>
            <a:custGeom>
              <a:avLst/>
              <a:gdLst/>
              <a:ahLst/>
              <a:cxnLst/>
              <a:rect l="l" t="t" r="r" b="b"/>
              <a:pathLst>
                <a:path w="652" h="413" extrusionOk="0">
                  <a:moveTo>
                    <a:pt x="160" y="59"/>
                  </a:moveTo>
                  <a:cubicBezTo>
                    <a:pt x="275" y="59"/>
                    <a:pt x="457" y="230"/>
                    <a:pt x="560" y="344"/>
                  </a:cubicBezTo>
                  <a:cubicBezTo>
                    <a:pt x="400" y="321"/>
                    <a:pt x="138" y="275"/>
                    <a:pt x="81" y="184"/>
                  </a:cubicBezTo>
                  <a:cubicBezTo>
                    <a:pt x="69" y="161"/>
                    <a:pt x="69" y="127"/>
                    <a:pt x="81" y="104"/>
                  </a:cubicBezTo>
                  <a:cubicBezTo>
                    <a:pt x="92" y="81"/>
                    <a:pt x="115" y="70"/>
                    <a:pt x="149" y="59"/>
                  </a:cubicBezTo>
                  <a:close/>
                  <a:moveTo>
                    <a:pt x="156" y="0"/>
                  </a:moveTo>
                  <a:cubicBezTo>
                    <a:pt x="149" y="0"/>
                    <a:pt x="144" y="1"/>
                    <a:pt x="138" y="1"/>
                  </a:cubicBezTo>
                  <a:cubicBezTo>
                    <a:pt x="92" y="13"/>
                    <a:pt x="46" y="36"/>
                    <a:pt x="24" y="81"/>
                  </a:cubicBezTo>
                  <a:cubicBezTo>
                    <a:pt x="1" y="116"/>
                    <a:pt x="1" y="173"/>
                    <a:pt x="24" y="207"/>
                  </a:cubicBezTo>
                  <a:cubicBezTo>
                    <a:pt x="111" y="360"/>
                    <a:pt x="536" y="409"/>
                    <a:pt x="620" y="412"/>
                  </a:cubicBezTo>
                  <a:lnTo>
                    <a:pt x="620" y="412"/>
                  </a:lnTo>
                  <a:cubicBezTo>
                    <a:pt x="630" y="410"/>
                    <a:pt x="640" y="400"/>
                    <a:pt x="640" y="390"/>
                  </a:cubicBezTo>
                  <a:cubicBezTo>
                    <a:pt x="651" y="378"/>
                    <a:pt x="651" y="367"/>
                    <a:pt x="640" y="355"/>
                  </a:cubicBezTo>
                  <a:cubicBezTo>
                    <a:pt x="607" y="322"/>
                    <a:pt x="338" y="0"/>
                    <a:pt x="156" y="0"/>
                  </a:cubicBezTo>
                  <a:close/>
                  <a:moveTo>
                    <a:pt x="620" y="412"/>
                  </a:moveTo>
                  <a:cubicBezTo>
                    <a:pt x="619" y="412"/>
                    <a:pt x="618" y="412"/>
                    <a:pt x="617" y="412"/>
                  </a:cubicBezTo>
                  <a:lnTo>
                    <a:pt x="628" y="412"/>
                  </a:lnTo>
                  <a:cubicBezTo>
                    <a:pt x="626" y="412"/>
                    <a:pt x="623" y="412"/>
                    <a:pt x="620" y="412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509;p45"/>
            <p:cNvSpPr/>
            <p:nvPr/>
          </p:nvSpPr>
          <p:spPr>
            <a:xfrm>
              <a:off x="1683955" y="3821228"/>
              <a:ext cx="354803" cy="315886"/>
            </a:xfrm>
            <a:custGeom>
              <a:avLst/>
              <a:gdLst/>
              <a:ahLst/>
              <a:cxnLst/>
              <a:rect l="l" t="t" r="r" b="b"/>
              <a:pathLst>
                <a:path w="10603" h="9440" extrusionOk="0">
                  <a:moveTo>
                    <a:pt x="8365" y="1"/>
                  </a:moveTo>
                  <a:lnTo>
                    <a:pt x="2659" y="172"/>
                  </a:lnTo>
                  <a:cubicBezTo>
                    <a:pt x="2089" y="845"/>
                    <a:pt x="913" y="3813"/>
                    <a:pt x="0" y="8572"/>
                  </a:cubicBezTo>
                  <a:cubicBezTo>
                    <a:pt x="2088" y="9213"/>
                    <a:pt x="3869" y="9440"/>
                    <a:pt x="5353" y="9440"/>
                  </a:cubicBezTo>
                  <a:cubicBezTo>
                    <a:pt x="8120" y="9440"/>
                    <a:pt x="9852" y="8650"/>
                    <a:pt x="10602" y="8286"/>
                  </a:cubicBezTo>
                  <a:cubicBezTo>
                    <a:pt x="10602" y="4417"/>
                    <a:pt x="8365" y="1"/>
                    <a:pt x="8365" y="1"/>
                  </a:cubicBezTo>
                  <a:close/>
                </a:path>
              </a:pathLst>
            </a:custGeom>
            <a:solidFill>
              <a:srgbClr val="F5BC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510;p45"/>
            <p:cNvSpPr/>
            <p:nvPr/>
          </p:nvSpPr>
          <p:spPr>
            <a:xfrm>
              <a:off x="2042145" y="4492599"/>
              <a:ext cx="46647" cy="35939"/>
            </a:xfrm>
            <a:custGeom>
              <a:avLst/>
              <a:gdLst/>
              <a:ahLst/>
              <a:cxnLst/>
              <a:rect l="l" t="t" r="r" b="b"/>
              <a:pathLst>
                <a:path w="1394" h="1074" extrusionOk="0">
                  <a:moveTo>
                    <a:pt x="206" y="1"/>
                  </a:moveTo>
                  <a:cubicBezTo>
                    <a:pt x="47" y="343"/>
                    <a:pt x="1" y="720"/>
                    <a:pt x="81" y="1073"/>
                  </a:cubicBezTo>
                  <a:cubicBezTo>
                    <a:pt x="1348" y="936"/>
                    <a:pt x="1393" y="811"/>
                    <a:pt x="1393" y="811"/>
                  </a:cubicBezTo>
                  <a:cubicBezTo>
                    <a:pt x="1393" y="811"/>
                    <a:pt x="1108" y="41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511;p45"/>
            <p:cNvSpPr/>
            <p:nvPr/>
          </p:nvSpPr>
          <p:spPr>
            <a:xfrm>
              <a:off x="1916892" y="4478477"/>
              <a:ext cx="132177" cy="54845"/>
            </a:xfrm>
            <a:custGeom>
              <a:avLst/>
              <a:gdLst/>
              <a:ahLst/>
              <a:cxnLst/>
              <a:rect l="l" t="t" r="r" b="b"/>
              <a:pathLst>
                <a:path w="3950" h="1639" extrusionOk="0">
                  <a:moveTo>
                    <a:pt x="2728" y="0"/>
                  </a:moveTo>
                  <a:cubicBezTo>
                    <a:pt x="2728" y="0"/>
                    <a:pt x="2043" y="363"/>
                    <a:pt x="1224" y="363"/>
                  </a:cubicBezTo>
                  <a:cubicBezTo>
                    <a:pt x="872" y="363"/>
                    <a:pt x="495" y="295"/>
                    <a:pt x="138" y="103"/>
                  </a:cubicBezTo>
                  <a:cubicBezTo>
                    <a:pt x="46" y="445"/>
                    <a:pt x="1" y="788"/>
                    <a:pt x="12" y="1142"/>
                  </a:cubicBezTo>
                  <a:cubicBezTo>
                    <a:pt x="12" y="1142"/>
                    <a:pt x="92" y="1639"/>
                    <a:pt x="1809" y="1639"/>
                  </a:cubicBezTo>
                  <a:cubicBezTo>
                    <a:pt x="2039" y="1639"/>
                    <a:pt x="2299" y="1630"/>
                    <a:pt x="2591" y="1609"/>
                  </a:cubicBezTo>
                  <a:cubicBezTo>
                    <a:pt x="3093" y="1575"/>
                    <a:pt x="3504" y="1541"/>
                    <a:pt x="3824" y="1507"/>
                  </a:cubicBezTo>
                  <a:cubicBezTo>
                    <a:pt x="3744" y="1142"/>
                    <a:pt x="3790" y="765"/>
                    <a:pt x="3949" y="423"/>
                  </a:cubicBezTo>
                  <a:cubicBezTo>
                    <a:pt x="3550" y="251"/>
                    <a:pt x="3151" y="103"/>
                    <a:pt x="2728" y="0"/>
                  </a:cubicBezTo>
                  <a:close/>
                </a:path>
              </a:pathLst>
            </a:custGeom>
            <a:solidFill>
              <a:srgbClr val="E26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512;p45"/>
            <p:cNvSpPr/>
            <p:nvPr/>
          </p:nvSpPr>
          <p:spPr>
            <a:xfrm>
              <a:off x="1917294" y="4516659"/>
              <a:ext cx="172633" cy="21048"/>
            </a:xfrm>
            <a:custGeom>
              <a:avLst/>
              <a:gdLst/>
              <a:ahLst/>
              <a:cxnLst/>
              <a:rect l="l" t="t" r="r" b="b"/>
              <a:pathLst>
                <a:path w="5159" h="629" extrusionOk="0">
                  <a:moveTo>
                    <a:pt x="0" y="1"/>
                  </a:moveTo>
                  <a:lnTo>
                    <a:pt x="0" y="1"/>
                  </a:lnTo>
                  <a:cubicBezTo>
                    <a:pt x="12" y="126"/>
                    <a:pt x="23" y="252"/>
                    <a:pt x="46" y="389"/>
                  </a:cubicBezTo>
                  <a:cubicBezTo>
                    <a:pt x="46" y="389"/>
                    <a:pt x="765" y="628"/>
                    <a:pt x="2705" y="628"/>
                  </a:cubicBezTo>
                  <a:cubicBezTo>
                    <a:pt x="4873" y="628"/>
                    <a:pt x="5147" y="354"/>
                    <a:pt x="5147" y="354"/>
                  </a:cubicBezTo>
                  <a:cubicBezTo>
                    <a:pt x="5159" y="263"/>
                    <a:pt x="5147" y="172"/>
                    <a:pt x="5124" y="92"/>
                  </a:cubicBezTo>
                  <a:cubicBezTo>
                    <a:pt x="4346" y="249"/>
                    <a:pt x="3558" y="326"/>
                    <a:pt x="2772" y="326"/>
                  </a:cubicBezTo>
                  <a:cubicBezTo>
                    <a:pt x="1840" y="326"/>
                    <a:pt x="910" y="217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13;p45"/>
            <p:cNvSpPr/>
            <p:nvPr/>
          </p:nvSpPr>
          <p:spPr>
            <a:xfrm>
              <a:off x="2018118" y="4484802"/>
              <a:ext cx="14523" cy="26937"/>
            </a:xfrm>
            <a:custGeom>
              <a:avLst/>
              <a:gdLst/>
              <a:ahLst/>
              <a:cxnLst/>
              <a:rect l="l" t="t" r="r" b="b"/>
              <a:pathLst>
                <a:path w="434" h="805" extrusionOk="0">
                  <a:moveTo>
                    <a:pt x="400" y="1"/>
                  </a:moveTo>
                  <a:cubicBezTo>
                    <a:pt x="396" y="1"/>
                    <a:pt x="391" y="2"/>
                    <a:pt x="388" y="5"/>
                  </a:cubicBezTo>
                  <a:cubicBezTo>
                    <a:pt x="137" y="176"/>
                    <a:pt x="0" y="473"/>
                    <a:pt x="34" y="781"/>
                  </a:cubicBezTo>
                  <a:cubicBezTo>
                    <a:pt x="34" y="793"/>
                    <a:pt x="46" y="804"/>
                    <a:pt x="68" y="804"/>
                  </a:cubicBezTo>
                  <a:cubicBezTo>
                    <a:pt x="80" y="804"/>
                    <a:pt x="91" y="793"/>
                    <a:pt x="91" y="770"/>
                  </a:cubicBezTo>
                  <a:cubicBezTo>
                    <a:pt x="57" y="496"/>
                    <a:pt x="183" y="222"/>
                    <a:pt x="411" y="62"/>
                  </a:cubicBezTo>
                  <a:cubicBezTo>
                    <a:pt x="434" y="51"/>
                    <a:pt x="434" y="28"/>
                    <a:pt x="422" y="17"/>
                  </a:cubicBezTo>
                  <a:cubicBezTo>
                    <a:pt x="422" y="9"/>
                    <a:pt x="411" y="1"/>
                    <a:pt x="400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14;p45"/>
            <p:cNvSpPr/>
            <p:nvPr/>
          </p:nvSpPr>
          <p:spPr>
            <a:xfrm>
              <a:off x="2005134" y="4480117"/>
              <a:ext cx="12983" cy="26636"/>
            </a:xfrm>
            <a:custGeom>
              <a:avLst/>
              <a:gdLst/>
              <a:ahLst/>
              <a:cxnLst/>
              <a:rect l="l" t="t" r="r" b="b"/>
              <a:pathLst>
                <a:path w="388" h="796" extrusionOk="0">
                  <a:moveTo>
                    <a:pt x="357" y="1"/>
                  </a:moveTo>
                  <a:cubicBezTo>
                    <a:pt x="352" y="1"/>
                    <a:pt x="347" y="4"/>
                    <a:pt x="342" y="8"/>
                  </a:cubicBezTo>
                  <a:cubicBezTo>
                    <a:pt x="320" y="8"/>
                    <a:pt x="0" y="214"/>
                    <a:pt x="0" y="773"/>
                  </a:cubicBezTo>
                  <a:cubicBezTo>
                    <a:pt x="0" y="784"/>
                    <a:pt x="11" y="796"/>
                    <a:pt x="23" y="796"/>
                  </a:cubicBezTo>
                  <a:cubicBezTo>
                    <a:pt x="46" y="796"/>
                    <a:pt x="57" y="784"/>
                    <a:pt x="57" y="773"/>
                  </a:cubicBezTo>
                  <a:cubicBezTo>
                    <a:pt x="57" y="248"/>
                    <a:pt x="365" y="54"/>
                    <a:pt x="365" y="54"/>
                  </a:cubicBezTo>
                  <a:cubicBezTo>
                    <a:pt x="377" y="43"/>
                    <a:pt x="388" y="31"/>
                    <a:pt x="377" y="20"/>
                  </a:cubicBezTo>
                  <a:cubicBezTo>
                    <a:pt x="370" y="6"/>
                    <a:pt x="363" y="1"/>
                    <a:pt x="357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15;p45"/>
            <p:cNvSpPr/>
            <p:nvPr/>
          </p:nvSpPr>
          <p:spPr>
            <a:xfrm>
              <a:off x="2003963" y="4463954"/>
              <a:ext cx="14924" cy="23323"/>
            </a:xfrm>
            <a:custGeom>
              <a:avLst/>
              <a:gdLst/>
              <a:ahLst/>
              <a:cxnLst/>
              <a:rect l="l" t="t" r="r" b="b"/>
              <a:pathLst>
                <a:path w="446" h="697" extrusionOk="0">
                  <a:moveTo>
                    <a:pt x="229" y="58"/>
                  </a:moveTo>
                  <a:cubicBezTo>
                    <a:pt x="252" y="58"/>
                    <a:pt x="275" y="69"/>
                    <a:pt x="297" y="103"/>
                  </a:cubicBezTo>
                  <a:cubicBezTo>
                    <a:pt x="355" y="195"/>
                    <a:pt x="275" y="446"/>
                    <a:pt x="229" y="583"/>
                  </a:cubicBezTo>
                  <a:cubicBezTo>
                    <a:pt x="172" y="434"/>
                    <a:pt x="92" y="183"/>
                    <a:pt x="161" y="92"/>
                  </a:cubicBezTo>
                  <a:cubicBezTo>
                    <a:pt x="172" y="69"/>
                    <a:pt x="195" y="58"/>
                    <a:pt x="229" y="58"/>
                  </a:cubicBezTo>
                  <a:close/>
                  <a:moveTo>
                    <a:pt x="229" y="1"/>
                  </a:moveTo>
                  <a:cubicBezTo>
                    <a:pt x="183" y="1"/>
                    <a:pt x="138" y="12"/>
                    <a:pt x="103" y="58"/>
                  </a:cubicBezTo>
                  <a:cubicBezTo>
                    <a:pt x="1" y="206"/>
                    <a:pt x="183" y="628"/>
                    <a:pt x="195" y="674"/>
                  </a:cubicBezTo>
                  <a:cubicBezTo>
                    <a:pt x="206" y="685"/>
                    <a:pt x="218" y="697"/>
                    <a:pt x="229" y="697"/>
                  </a:cubicBezTo>
                  <a:cubicBezTo>
                    <a:pt x="240" y="697"/>
                    <a:pt x="252" y="685"/>
                    <a:pt x="252" y="685"/>
                  </a:cubicBezTo>
                  <a:cubicBezTo>
                    <a:pt x="275" y="640"/>
                    <a:pt x="446" y="229"/>
                    <a:pt x="343" y="69"/>
                  </a:cubicBezTo>
                  <a:cubicBezTo>
                    <a:pt x="320" y="23"/>
                    <a:pt x="275" y="1"/>
                    <a:pt x="229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16;p45"/>
            <p:cNvSpPr/>
            <p:nvPr/>
          </p:nvSpPr>
          <p:spPr>
            <a:xfrm>
              <a:off x="1990611" y="4474261"/>
              <a:ext cx="21784" cy="13418"/>
            </a:xfrm>
            <a:custGeom>
              <a:avLst/>
              <a:gdLst/>
              <a:ahLst/>
              <a:cxnLst/>
              <a:rect l="l" t="t" r="r" b="b"/>
              <a:pathLst>
                <a:path w="651" h="401" extrusionOk="0">
                  <a:moveTo>
                    <a:pt x="160" y="46"/>
                  </a:moveTo>
                  <a:cubicBezTo>
                    <a:pt x="274" y="46"/>
                    <a:pt x="457" y="229"/>
                    <a:pt x="560" y="332"/>
                  </a:cubicBezTo>
                  <a:cubicBezTo>
                    <a:pt x="400" y="320"/>
                    <a:pt x="137" y="275"/>
                    <a:pt x="80" y="172"/>
                  </a:cubicBezTo>
                  <a:cubicBezTo>
                    <a:pt x="69" y="149"/>
                    <a:pt x="69" y="126"/>
                    <a:pt x="80" y="103"/>
                  </a:cubicBezTo>
                  <a:cubicBezTo>
                    <a:pt x="92" y="81"/>
                    <a:pt x="114" y="58"/>
                    <a:pt x="149" y="58"/>
                  </a:cubicBezTo>
                  <a:lnTo>
                    <a:pt x="160" y="46"/>
                  </a:lnTo>
                  <a:close/>
                  <a:moveTo>
                    <a:pt x="137" y="1"/>
                  </a:moveTo>
                  <a:cubicBezTo>
                    <a:pt x="92" y="1"/>
                    <a:pt x="46" y="35"/>
                    <a:pt x="23" y="69"/>
                  </a:cubicBezTo>
                  <a:cubicBezTo>
                    <a:pt x="0" y="115"/>
                    <a:pt x="0" y="161"/>
                    <a:pt x="23" y="206"/>
                  </a:cubicBezTo>
                  <a:cubicBezTo>
                    <a:pt x="114" y="366"/>
                    <a:pt x="571" y="400"/>
                    <a:pt x="617" y="400"/>
                  </a:cubicBezTo>
                  <a:cubicBezTo>
                    <a:pt x="628" y="400"/>
                    <a:pt x="639" y="400"/>
                    <a:pt x="639" y="389"/>
                  </a:cubicBezTo>
                  <a:cubicBezTo>
                    <a:pt x="651" y="377"/>
                    <a:pt x="651" y="366"/>
                    <a:pt x="639" y="355"/>
                  </a:cubicBezTo>
                  <a:cubicBezTo>
                    <a:pt x="617" y="320"/>
                    <a:pt x="331" y="1"/>
                    <a:pt x="149" y="1"/>
                  </a:cubicBezTo>
                  <a:close/>
                </a:path>
              </a:pathLst>
            </a:custGeom>
            <a:solidFill>
              <a:srgbClr val="1517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17;p45"/>
            <p:cNvSpPr/>
            <p:nvPr/>
          </p:nvSpPr>
          <p:spPr>
            <a:xfrm>
              <a:off x="1968459" y="3489374"/>
              <a:ext cx="264287" cy="329974"/>
            </a:xfrm>
            <a:custGeom>
              <a:avLst/>
              <a:gdLst/>
              <a:ahLst/>
              <a:cxnLst/>
              <a:rect l="l" t="t" r="r" b="b"/>
              <a:pathLst>
                <a:path w="7898" h="9861" extrusionOk="0">
                  <a:moveTo>
                    <a:pt x="6508" y="0"/>
                  </a:moveTo>
                  <a:cubicBezTo>
                    <a:pt x="6144" y="0"/>
                    <a:pt x="5958" y="1599"/>
                    <a:pt x="5958" y="1599"/>
                  </a:cubicBezTo>
                  <a:cubicBezTo>
                    <a:pt x="5958" y="1599"/>
                    <a:pt x="5958" y="172"/>
                    <a:pt x="5649" y="126"/>
                  </a:cubicBezTo>
                  <a:cubicBezTo>
                    <a:pt x="5646" y="126"/>
                    <a:pt x="5642" y="126"/>
                    <a:pt x="5638" y="126"/>
                  </a:cubicBezTo>
                  <a:cubicBezTo>
                    <a:pt x="5342" y="126"/>
                    <a:pt x="5376" y="1929"/>
                    <a:pt x="5376" y="1929"/>
                  </a:cubicBezTo>
                  <a:cubicBezTo>
                    <a:pt x="5376" y="1929"/>
                    <a:pt x="5182" y="1372"/>
                    <a:pt x="4971" y="1372"/>
                  </a:cubicBezTo>
                  <a:cubicBezTo>
                    <a:pt x="4931" y="1372"/>
                    <a:pt x="4890" y="1392"/>
                    <a:pt x="4851" y="1439"/>
                  </a:cubicBezTo>
                  <a:cubicBezTo>
                    <a:pt x="4611" y="1724"/>
                    <a:pt x="5125" y="3059"/>
                    <a:pt x="5125" y="3059"/>
                  </a:cubicBezTo>
                  <a:lnTo>
                    <a:pt x="3687" y="7122"/>
                  </a:lnTo>
                  <a:cubicBezTo>
                    <a:pt x="3687" y="7122"/>
                    <a:pt x="2899" y="5775"/>
                    <a:pt x="1826" y="4132"/>
                  </a:cubicBezTo>
                  <a:cubicBezTo>
                    <a:pt x="1438" y="3516"/>
                    <a:pt x="868" y="3014"/>
                    <a:pt x="206" y="2706"/>
                  </a:cubicBezTo>
                  <a:cubicBezTo>
                    <a:pt x="35" y="3824"/>
                    <a:pt x="0" y="4954"/>
                    <a:pt x="115" y="6084"/>
                  </a:cubicBezTo>
                  <a:cubicBezTo>
                    <a:pt x="535" y="6883"/>
                    <a:pt x="2176" y="9861"/>
                    <a:pt x="3770" y="9861"/>
                  </a:cubicBezTo>
                  <a:cubicBezTo>
                    <a:pt x="3907" y="9861"/>
                    <a:pt x="4043" y="9839"/>
                    <a:pt x="4177" y="9792"/>
                  </a:cubicBezTo>
                  <a:cubicBezTo>
                    <a:pt x="6254" y="9073"/>
                    <a:pt x="6722" y="3322"/>
                    <a:pt x="6722" y="3322"/>
                  </a:cubicBezTo>
                  <a:cubicBezTo>
                    <a:pt x="7008" y="2751"/>
                    <a:pt x="7898" y="868"/>
                    <a:pt x="7647" y="743"/>
                  </a:cubicBezTo>
                  <a:cubicBezTo>
                    <a:pt x="7633" y="736"/>
                    <a:pt x="7619" y="733"/>
                    <a:pt x="7604" y="733"/>
                  </a:cubicBezTo>
                  <a:cubicBezTo>
                    <a:pt x="7345" y="733"/>
                    <a:pt x="6916" y="1724"/>
                    <a:pt x="6916" y="1724"/>
                  </a:cubicBezTo>
                  <a:cubicBezTo>
                    <a:pt x="6916" y="1724"/>
                    <a:pt x="7396" y="355"/>
                    <a:pt x="7144" y="252"/>
                  </a:cubicBezTo>
                  <a:cubicBezTo>
                    <a:pt x="7136" y="248"/>
                    <a:pt x="7127" y="247"/>
                    <a:pt x="7118" y="247"/>
                  </a:cubicBezTo>
                  <a:cubicBezTo>
                    <a:pt x="6864" y="247"/>
                    <a:pt x="6460" y="1599"/>
                    <a:pt x="6460" y="1599"/>
                  </a:cubicBezTo>
                  <a:cubicBezTo>
                    <a:pt x="6460" y="1599"/>
                    <a:pt x="6791" y="126"/>
                    <a:pt x="6562" y="12"/>
                  </a:cubicBezTo>
                  <a:cubicBezTo>
                    <a:pt x="6544" y="4"/>
                    <a:pt x="6526" y="0"/>
                    <a:pt x="6508" y="0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18;p45"/>
            <p:cNvSpPr/>
            <p:nvPr/>
          </p:nvSpPr>
          <p:spPr>
            <a:xfrm>
              <a:off x="1777117" y="3554359"/>
              <a:ext cx="163498" cy="46178"/>
            </a:xfrm>
            <a:custGeom>
              <a:avLst/>
              <a:gdLst/>
              <a:ahLst/>
              <a:cxnLst/>
              <a:rect l="l" t="t" r="r" b="b"/>
              <a:pathLst>
                <a:path w="4886" h="1380" extrusionOk="0">
                  <a:moveTo>
                    <a:pt x="2767" y="0"/>
                  </a:moveTo>
                  <a:cubicBezTo>
                    <a:pt x="1268" y="0"/>
                    <a:pt x="1" y="273"/>
                    <a:pt x="1" y="273"/>
                  </a:cubicBezTo>
                  <a:cubicBezTo>
                    <a:pt x="687" y="982"/>
                    <a:pt x="1629" y="1380"/>
                    <a:pt x="2607" y="1380"/>
                  </a:cubicBezTo>
                  <a:cubicBezTo>
                    <a:pt x="2621" y="1380"/>
                    <a:pt x="2635" y="1380"/>
                    <a:pt x="2649" y="1380"/>
                  </a:cubicBezTo>
                  <a:cubicBezTo>
                    <a:pt x="4292" y="1334"/>
                    <a:pt x="4885" y="227"/>
                    <a:pt x="4885" y="227"/>
                  </a:cubicBezTo>
                  <a:cubicBezTo>
                    <a:pt x="4198" y="58"/>
                    <a:pt x="3458" y="0"/>
                    <a:pt x="2767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519;p45"/>
            <p:cNvSpPr/>
            <p:nvPr/>
          </p:nvSpPr>
          <p:spPr>
            <a:xfrm>
              <a:off x="1734351" y="3482514"/>
              <a:ext cx="250935" cy="334190"/>
            </a:xfrm>
            <a:custGeom>
              <a:avLst/>
              <a:gdLst/>
              <a:ahLst/>
              <a:cxnLst/>
              <a:rect l="l" t="t" r="r" b="b"/>
              <a:pathLst>
                <a:path w="7499" h="9987" extrusionOk="0">
                  <a:moveTo>
                    <a:pt x="2283" y="0"/>
                  </a:moveTo>
                  <a:lnTo>
                    <a:pt x="2306" y="2294"/>
                  </a:lnTo>
                  <a:cubicBezTo>
                    <a:pt x="2306" y="2294"/>
                    <a:pt x="1005" y="2488"/>
                    <a:pt x="229" y="2899"/>
                  </a:cubicBezTo>
                  <a:cubicBezTo>
                    <a:pt x="377" y="4200"/>
                    <a:pt x="1" y="5124"/>
                    <a:pt x="35" y="6448"/>
                  </a:cubicBezTo>
                  <a:cubicBezTo>
                    <a:pt x="115" y="6448"/>
                    <a:pt x="195" y="6460"/>
                    <a:pt x="275" y="6460"/>
                  </a:cubicBezTo>
                  <a:lnTo>
                    <a:pt x="765" y="9986"/>
                  </a:lnTo>
                  <a:cubicBezTo>
                    <a:pt x="2174" y="9754"/>
                    <a:pt x="3647" y="9705"/>
                    <a:pt x="5082" y="9705"/>
                  </a:cubicBezTo>
                  <a:cubicBezTo>
                    <a:pt x="5762" y="9705"/>
                    <a:pt x="6435" y="9716"/>
                    <a:pt x="7088" y="9724"/>
                  </a:cubicBezTo>
                  <a:lnTo>
                    <a:pt x="7305" y="6254"/>
                  </a:lnTo>
                  <a:cubicBezTo>
                    <a:pt x="7305" y="6254"/>
                    <a:pt x="7339" y="6334"/>
                    <a:pt x="7407" y="6471"/>
                  </a:cubicBezTo>
                  <a:cubicBezTo>
                    <a:pt x="7282" y="5250"/>
                    <a:pt x="7316" y="4017"/>
                    <a:pt x="7499" y="2796"/>
                  </a:cubicBezTo>
                  <a:cubicBezTo>
                    <a:pt x="7339" y="2716"/>
                    <a:pt x="7156" y="2659"/>
                    <a:pt x="6985" y="2614"/>
                  </a:cubicBezTo>
                  <a:cubicBezTo>
                    <a:pt x="6985" y="2568"/>
                    <a:pt x="5581" y="2294"/>
                    <a:pt x="5581" y="2294"/>
                  </a:cubicBezTo>
                  <a:lnTo>
                    <a:pt x="5501" y="172"/>
                  </a:lnTo>
                  <a:lnTo>
                    <a:pt x="2283" y="0"/>
                  </a:ln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20;p45"/>
            <p:cNvSpPr/>
            <p:nvPr/>
          </p:nvSpPr>
          <p:spPr>
            <a:xfrm>
              <a:off x="1811517" y="3493188"/>
              <a:ext cx="108854" cy="52503"/>
            </a:xfrm>
            <a:custGeom>
              <a:avLst/>
              <a:gdLst/>
              <a:ahLst/>
              <a:cxnLst/>
              <a:rect l="l" t="t" r="r" b="b"/>
              <a:pathLst>
                <a:path w="3253" h="1569" extrusionOk="0">
                  <a:moveTo>
                    <a:pt x="3218" y="1"/>
                  </a:moveTo>
                  <a:lnTo>
                    <a:pt x="0" y="161"/>
                  </a:lnTo>
                  <a:lnTo>
                    <a:pt x="0" y="1553"/>
                  </a:lnTo>
                  <a:cubicBezTo>
                    <a:pt x="240" y="1560"/>
                    <a:pt x="514" y="1568"/>
                    <a:pt x="811" y="1568"/>
                  </a:cubicBezTo>
                  <a:cubicBezTo>
                    <a:pt x="1544" y="1568"/>
                    <a:pt x="2416" y="1516"/>
                    <a:pt x="3252" y="1256"/>
                  </a:cubicBezTo>
                  <a:lnTo>
                    <a:pt x="3218" y="1"/>
                  </a:ln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21;p45"/>
            <p:cNvSpPr/>
            <p:nvPr/>
          </p:nvSpPr>
          <p:spPr>
            <a:xfrm>
              <a:off x="1712600" y="3218121"/>
              <a:ext cx="286807" cy="310030"/>
            </a:xfrm>
            <a:custGeom>
              <a:avLst/>
              <a:gdLst/>
              <a:ahLst/>
              <a:cxnLst/>
              <a:rect l="l" t="t" r="r" b="b"/>
              <a:pathLst>
                <a:path w="8571" h="9265" extrusionOk="0">
                  <a:moveTo>
                    <a:pt x="5175" y="1"/>
                  </a:moveTo>
                  <a:cubicBezTo>
                    <a:pt x="4477" y="1"/>
                    <a:pt x="3725" y="101"/>
                    <a:pt x="2967" y="267"/>
                  </a:cubicBezTo>
                  <a:cubicBezTo>
                    <a:pt x="480" y="826"/>
                    <a:pt x="0" y="3040"/>
                    <a:pt x="548" y="5779"/>
                  </a:cubicBezTo>
                  <a:cubicBezTo>
                    <a:pt x="1072" y="8399"/>
                    <a:pt x="2923" y="9265"/>
                    <a:pt x="4781" y="9265"/>
                  </a:cubicBezTo>
                  <a:cubicBezTo>
                    <a:pt x="4865" y="9265"/>
                    <a:pt x="4949" y="9263"/>
                    <a:pt x="5033" y="9259"/>
                  </a:cubicBezTo>
                  <a:cubicBezTo>
                    <a:pt x="7110" y="9168"/>
                    <a:pt x="8491" y="7548"/>
                    <a:pt x="8537" y="5847"/>
                  </a:cubicBezTo>
                  <a:cubicBezTo>
                    <a:pt x="8571" y="3770"/>
                    <a:pt x="8537" y="2001"/>
                    <a:pt x="8537" y="2001"/>
                  </a:cubicBezTo>
                  <a:cubicBezTo>
                    <a:pt x="8099" y="530"/>
                    <a:pt x="6780" y="1"/>
                    <a:pt x="5175" y="1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22;p45"/>
            <p:cNvSpPr/>
            <p:nvPr/>
          </p:nvSpPr>
          <p:spPr>
            <a:xfrm>
              <a:off x="1901633" y="3262527"/>
              <a:ext cx="803" cy="803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23" y="24"/>
                  </a:moveTo>
                  <a:cubicBezTo>
                    <a:pt x="12" y="12"/>
                    <a:pt x="12" y="12"/>
                    <a:pt x="0" y="1"/>
                  </a:cubicBezTo>
                  <a:cubicBezTo>
                    <a:pt x="12" y="12"/>
                    <a:pt x="12" y="12"/>
                    <a:pt x="23" y="24"/>
                  </a:cubicBezTo>
                  <a:close/>
                </a:path>
              </a:pathLst>
            </a:custGeom>
            <a:solidFill>
              <a:srgbClr val="F6A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23;p45"/>
            <p:cNvSpPr/>
            <p:nvPr/>
          </p:nvSpPr>
          <p:spPr>
            <a:xfrm>
              <a:off x="1690882" y="3392397"/>
              <a:ext cx="68330" cy="76997"/>
            </a:xfrm>
            <a:custGeom>
              <a:avLst/>
              <a:gdLst/>
              <a:ahLst/>
              <a:cxnLst/>
              <a:rect l="l" t="t" r="r" b="b"/>
              <a:pathLst>
                <a:path w="2042" h="2301" extrusionOk="0">
                  <a:moveTo>
                    <a:pt x="1046" y="0"/>
                  </a:moveTo>
                  <a:cubicBezTo>
                    <a:pt x="631" y="0"/>
                    <a:pt x="133" y="183"/>
                    <a:pt x="67" y="1039"/>
                  </a:cubicBezTo>
                  <a:cubicBezTo>
                    <a:pt x="1" y="1901"/>
                    <a:pt x="505" y="2300"/>
                    <a:pt x="1039" y="2300"/>
                  </a:cubicBezTo>
                  <a:cubicBezTo>
                    <a:pt x="1425" y="2300"/>
                    <a:pt x="1826" y="2093"/>
                    <a:pt x="2042" y="1701"/>
                  </a:cubicBezTo>
                  <a:lnTo>
                    <a:pt x="1619" y="103"/>
                  </a:lnTo>
                  <a:cubicBezTo>
                    <a:pt x="1619" y="103"/>
                    <a:pt x="1356" y="0"/>
                    <a:pt x="1046" y="0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24;p45"/>
            <p:cNvSpPr/>
            <p:nvPr/>
          </p:nvSpPr>
          <p:spPr>
            <a:xfrm>
              <a:off x="1768349" y="3326743"/>
              <a:ext cx="62675" cy="42932"/>
            </a:xfrm>
            <a:custGeom>
              <a:avLst/>
              <a:gdLst/>
              <a:ahLst/>
              <a:cxnLst/>
              <a:rect l="l" t="t" r="r" b="b"/>
              <a:pathLst>
                <a:path w="1873" h="1283" extrusionOk="0">
                  <a:moveTo>
                    <a:pt x="1470" y="1"/>
                  </a:moveTo>
                  <a:cubicBezTo>
                    <a:pt x="1305" y="1"/>
                    <a:pt x="1065" y="89"/>
                    <a:pt x="708" y="319"/>
                  </a:cubicBezTo>
                  <a:cubicBezTo>
                    <a:pt x="0" y="775"/>
                    <a:pt x="320" y="1163"/>
                    <a:pt x="320" y="1163"/>
                  </a:cubicBezTo>
                  <a:cubicBezTo>
                    <a:pt x="384" y="1245"/>
                    <a:pt x="469" y="1283"/>
                    <a:pt x="577" y="1283"/>
                  </a:cubicBezTo>
                  <a:cubicBezTo>
                    <a:pt x="755" y="1283"/>
                    <a:pt x="995" y="1177"/>
                    <a:pt x="1301" y="992"/>
                  </a:cubicBezTo>
                  <a:cubicBezTo>
                    <a:pt x="1701" y="741"/>
                    <a:pt x="1872" y="444"/>
                    <a:pt x="1769" y="205"/>
                  </a:cubicBezTo>
                  <a:cubicBezTo>
                    <a:pt x="1718" y="86"/>
                    <a:pt x="1631" y="1"/>
                    <a:pt x="1470" y="1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25;p45"/>
            <p:cNvSpPr/>
            <p:nvPr/>
          </p:nvSpPr>
          <p:spPr>
            <a:xfrm>
              <a:off x="1916892" y="3321890"/>
              <a:ext cx="63813" cy="38248"/>
            </a:xfrm>
            <a:custGeom>
              <a:avLst/>
              <a:gdLst/>
              <a:ahLst/>
              <a:cxnLst/>
              <a:rect l="l" t="t" r="r" b="b"/>
              <a:pathLst>
                <a:path w="1907" h="1143" extrusionOk="0">
                  <a:moveTo>
                    <a:pt x="428" y="1"/>
                  </a:moveTo>
                  <a:cubicBezTo>
                    <a:pt x="203" y="1"/>
                    <a:pt x="109" y="112"/>
                    <a:pt x="69" y="258"/>
                  </a:cubicBezTo>
                  <a:cubicBezTo>
                    <a:pt x="1" y="487"/>
                    <a:pt x="218" y="772"/>
                    <a:pt x="651" y="955"/>
                  </a:cubicBezTo>
                  <a:cubicBezTo>
                    <a:pt x="930" y="1076"/>
                    <a:pt x="1154" y="1142"/>
                    <a:pt x="1323" y="1142"/>
                  </a:cubicBezTo>
                  <a:cubicBezTo>
                    <a:pt x="1473" y="1142"/>
                    <a:pt x="1580" y="1090"/>
                    <a:pt x="1644" y="977"/>
                  </a:cubicBezTo>
                  <a:cubicBezTo>
                    <a:pt x="1644" y="977"/>
                    <a:pt x="1907" y="544"/>
                    <a:pt x="1142" y="201"/>
                  </a:cubicBezTo>
                  <a:cubicBezTo>
                    <a:pt x="818" y="58"/>
                    <a:pt x="589" y="1"/>
                    <a:pt x="428" y="1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26;p45"/>
            <p:cNvSpPr/>
            <p:nvPr/>
          </p:nvSpPr>
          <p:spPr>
            <a:xfrm>
              <a:off x="1700754" y="3408092"/>
              <a:ext cx="54243" cy="43903"/>
            </a:xfrm>
            <a:custGeom>
              <a:avLst/>
              <a:gdLst/>
              <a:ahLst/>
              <a:cxnLst/>
              <a:rect l="l" t="t" r="r" b="b"/>
              <a:pathLst>
                <a:path w="1621" h="1312" extrusionOk="0">
                  <a:moveTo>
                    <a:pt x="638" y="1"/>
                  </a:moveTo>
                  <a:cubicBezTo>
                    <a:pt x="600" y="1"/>
                    <a:pt x="563" y="4"/>
                    <a:pt x="525" y="10"/>
                  </a:cubicBezTo>
                  <a:cubicBezTo>
                    <a:pt x="309" y="68"/>
                    <a:pt x="137" y="193"/>
                    <a:pt x="12" y="364"/>
                  </a:cubicBezTo>
                  <a:cubicBezTo>
                    <a:pt x="0" y="387"/>
                    <a:pt x="12" y="398"/>
                    <a:pt x="23" y="410"/>
                  </a:cubicBezTo>
                  <a:cubicBezTo>
                    <a:pt x="28" y="415"/>
                    <a:pt x="35" y="417"/>
                    <a:pt x="41" y="417"/>
                  </a:cubicBezTo>
                  <a:cubicBezTo>
                    <a:pt x="50" y="417"/>
                    <a:pt x="58" y="412"/>
                    <a:pt x="58" y="398"/>
                  </a:cubicBezTo>
                  <a:cubicBezTo>
                    <a:pt x="172" y="239"/>
                    <a:pt x="343" y="125"/>
                    <a:pt x="537" y="68"/>
                  </a:cubicBezTo>
                  <a:cubicBezTo>
                    <a:pt x="567" y="64"/>
                    <a:pt x="598" y="62"/>
                    <a:pt x="628" y="62"/>
                  </a:cubicBezTo>
                  <a:cubicBezTo>
                    <a:pt x="779" y="62"/>
                    <a:pt x="927" y="109"/>
                    <a:pt x="1050" y="204"/>
                  </a:cubicBezTo>
                  <a:cubicBezTo>
                    <a:pt x="1541" y="558"/>
                    <a:pt x="1199" y="1266"/>
                    <a:pt x="1199" y="1266"/>
                  </a:cubicBezTo>
                  <a:cubicBezTo>
                    <a:pt x="1199" y="1289"/>
                    <a:pt x="1199" y="1300"/>
                    <a:pt x="1222" y="1311"/>
                  </a:cubicBezTo>
                  <a:lnTo>
                    <a:pt x="1233" y="1311"/>
                  </a:lnTo>
                  <a:cubicBezTo>
                    <a:pt x="1233" y="1311"/>
                    <a:pt x="1244" y="1300"/>
                    <a:pt x="1256" y="1300"/>
                  </a:cubicBezTo>
                  <a:cubicBezTo>
                    <a:pt x="1256" y="1289"/>
                    <a:pt x="1621" y="535"/>
                    <a:pt x="1085" y="159"/>
                  </a:cubicBezTo>
                  <a:cubicBezTo>
                    <a:pt x="956" y="57"/>
                    <a:pt x="797" y="1"/>
                    <a:pt x="638" y="1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27;p45"/>
            <p:cNvSpPr/>
            <p:nvPr/>
          </p:nvSpPr>
          <p:spPr>
            <a:xfrm>
              <a:off x="1716782" y="3424756"/>
              <a:ext cx="30217" cy="7663"/>
            </a:xfrm>
            <a:custGeom>
              <a:avLst/>
              <a:gdLst/>
              <a:ahLst/>
              <a:cxnLst/>
              <a:rect l="l" t="t" r="r" b="b"/>
              <a:pathLst>
                <a:path w="903" h="229" extrusionOk="0">
                  <a:moveTo>
                    <a:pt x="484" y="1"/>
                  </a:moveTo>
                  <a:cubicBezTo>
                    <a:pt x="231" y="1"/>
                    <a:pt x="12" y="152"/>
                    <a:pt x="12" y="152"/>
                  </a:cubicBezTo>
                  <a:cubicBezTo>
                    <a:pt x="1" y="163"/>
                    <a:pt x="1" y="186"/>
                    <a:pt x="12" y="197"/>
                  </a:cubicBezTo>
                  <a:cubicBezTo>
                    <a:pt x="12" y="197"/>
                    <a:pt x="24" y="209"/>
                    <a:pt x="35" y="209"/>
                  </a:cubicBezTo>
                  <a:lnTo>
                    <a:pt x="46" y="209"/>
                  </a:lnTo>
                  <a:cubicBezTo>
                    <a:pt x="54" y="201"/>
                    <a:pt x="256" y="62"/>
                    <a:pt x="485" y="62"/>
                  </a:cubicBezTo>
                  <a:cubicBezTo>
                    <a:pt x="606" y="62"/>
                    <a:pt x="735" y="101"/>
                    <a:pt x="845" y="220"/>
                  </a:cubicBezTo>
                  <a:cubicBezTo>
                    <a:pt x="851" y="226"/>
                    <a:pt x="860" y="229"/>
                    <a:pt x="868" y="229"/>
                  </a:cubicBezTo>
                  <a:cubicBezTo>
                    <a:pt x="877" y="229"/>
                    <a:pt x="885" y="226"/>
                    <a:pt x="891" y="220"/>
                  </a:cubicBezTo>
                  <a:cubicBezTo>
                    <a:pt x="902" y="209"/>
                    <a:pt x="902" y="186"/>
                    <a:pt x="891" y="174"/>
                  </a:cubicBezTo>
                  <a:cubicBezTo>
                    <a:pt x="764" y="44"/>
                    <a:pt x="619" y="1"/>
                    <a:pt x="484" y="1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28;p45"/>
            <p:cNvSpPr/>
            <p:nvPr/>
          </p:nvSpPr>
          <p:spPr>
            <a:xfrm>
              <a:off x="1863050" y="3319080"/>
              <a:ext cx="40523" cy="103500"/>
            </a:xfrm>
            <a:custGeom>
              <a:avLst/>
              <a:gdLst/>
              <a:ahLst/>
              <a:cxnLst/>
              <a:rect l="l" t="t" r="r" b="b"/>
              <a:pathLst>
                <a:path w="1211" h="3093" extrusionOk="0">
                  <a:moveTo>
                    <a:pt x="206" y="0"/>
                  </a:moveTo>
                  <a:cubicBezTo>
                    <a:pt x="195" y="0"/>
                    <a:pt x="172" y="11"/>
                    <a:pt x="172" y="23"/>
                  </a:cubicBezTo>
                  <a:cubicBezTo>
                    <a:pt x="160" y="217"/>
                    <a:pt x="1" y="1929"/>
                    <a:pt x="126" y="2157"/>
                  </a:cubicBezTo>
                  <a:cubicBezTo>
                    <a:pt x="173" y="2223"/>
                    <a:pt x="246" y="2286"/>
                    <a:pt x="374" y="2286"/>
                  </a:cubicBezTo>
                  <a:cubicBezTo>
                    <a:pt x="466" y="2286"/>
                    <a:pt x="585" y="2254"/>
                    <a:pt x="742" y="2168"/>
                  </a:cubicBezTo>
                  <a:lnTo>
                    <a:pt x="754" y="2157"/>
                  </a:lnTo>
                  <a:cubicBezTo>
                    <a:pt x="788" y="2132"/>
                    <a:pt x="829" y="2120"/>
                    <a:pt x="870" y="2120"/>
                  </a:cubicBezTo>
                  <a:cubicBezTo>
                    <a:pt x="924" y="2120"/>
                    <a:pt x="977" y="2141"/>
                    <a:pt x="1016" y="2180"/>
                  </a:cubicBezTo>
                  <a:cubicBezTo>
                    <a:pt x="1130" y="2339"/>
                    <a:pt x="1153" y="2545"/>
                    <a:pt x="1062" y="2716"/>
                  </a:cubicBezTo>
                  <a:cubicBezTo>
                    <a:pt x="982" y="2853"/>
                    <a:pt x="857" y="2967"/>
                    <a:pt x="708" y="3036"/>
                  </a:cubicBezTo>
                  <a:cubicBezTo>
                    <a:pt x="685" y="3036"/>
                    <a:pt x="685" y="3058"/>
                    <a:pt x="685" y="3070"/>
                  </a:cubicBezTo>
                  <a:cubicBezTo>
                    <a:pt x="697" y="3081"/>
                    <a:pt x="708" y="3093"/>
                    <a:pt x="720" y="3093"/>
                  </a:cubicBezTo>
                  <a:lnTo>
                    <a:pt x="731" y="3093"/>
                  </a:lnTo>
                  <a:cubicBezTo>
                    <a:pt x="891" y="3024"/>
                    <a:pt x="1028" y="2899"/>
                    <a:pt x="1119" y="2750"/>
                  </a:cubicBezTo>
                  <a:cubicBezTo>
                    <a:pt x="1210" y="2556"/>
                    <a:pt x="1188" y="2317"/>
                    <a:pt x="1062" y="2145"/>
                  </a:cubicBezTo>
                  <a:cubicBezTo>
                    <a:pt x="1010" y="2093"/>
                    <a:pt x="943" y="2067"/>
                    <a:pt x="876" y="2067"/>
                  </a:cubicBezTo>
                  <a:cubicBezTo>
                    <a:pt x="825" y="2067"/>
                    <a:pt x="775" y="2082"/>
                    <a:pt x="731" y="2111"/>
                  </a:cubicBezTo>
                  <a:lnTo>
                    <a:pt x="708" y="2123"/>
                  </a:lnTo>
                  <a:cubicBezTo>
                    <a:pt x="577" y="2197"/>
                    <a:pt x="466" y="2234"/>
                    <a:pt x="377" y="2234"/>
                  </a:cubicBezTo>
                  <a:cubicBezTo>
                    <a:pt x="289" y="2234"/>
                    <a:pt x="223" y="2197"/>
                    <a:pt x="183" y="2123"/>
                  </a:cubicBezTo>
                  <a:cubicBezTo>
                    <a:pt x="81" y="1951"/>
                    <a:pt x="183" y="559"/>
                    <a:pt x="229" y="34"/>
                  </a:cubicBezTo>
                  <a:cubicBezTo>
                    <a:pt x="229" y="11"/>
                    <a:pt x="217" y="0"/>
                    <a:pt x="206" y="0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29;p45"/>
            <p:cNvSpPr/>
            <p:nvPr/>
          </p:nvSpPr>
          <p:spPr>
            <a:xfrm>
              <a:off x="1853111" y="3439346"/>
              <a:ext cx="47416" cy="19141"/>
            </a:xfrm>
            <a:custGeom>
              <a:avLst/>
              <a:gdLst/>
              <a:ahLst/>
              <a:cxnLst/>
              <a:rect l="l" t="t" r="r" b="b"/>
              <a:pathLst>
                <a:path w="1417" h="572" extrusionOk="0">
                  <a:moveTo>
                    <a:pt x="12" y="1"/>
                  </a:moveTo>
                  <a:cubicBezTo>
                    <a:pt x="1" y="115"/>
                    <a:pt x="1" y="218"/>
                    <a:pt x="24" y="332"/>
                  </a:cubicBezTo>
                  <a:cubicBezTo>
                    <a:pt x="52" y="331"/>
                    <a:pt x="79" y="331"/>
                    <a:pt x="107" y="331"/>
                  </a:cubicBezTo>
                  <a:cubicBezTo>
                    <a:pt x="524" y="331"/>
                    <a:pt x="940" y="411"/>
                    <a:pt x="1325" y="571"/>
                  </a:cubicBezTo>
                  <a:cubicBezTo>
                    <a:pt x="1370" y="480"/>
                    <a:pt x="1405" y="377"/>
                    <a:pt x="1416" y="286"/>
                  </a:cubicBezTo>
                  <a:cubicBezTo>
                    <a:pt x="960" y="115"/>
                    <a:pt x="492" y="24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30;p45"/>
            <p:cNvSpPr/>
            <p:nvPr/>
          </p:nvSpPr>
          <p:spPr>
            <a:xfrm>
              <a:off x="1853881" y="3450422"/>
              <a:ext cx="43568" cy="20446"/>
            </a:xfrm>
            <a:custGeom>
              <a:avLst/>
              <a:gdLst/>
              <a:ahLst/>
              <a:cxnLst/>
              <a:rect l="l" t="t" r="r" b="b"/>
              <a:pathLst>
                <a:path w="1302" h="611" extrusionOk="0">
                  <a:moveTo>
                    <a:pt x="1" y="1"/>
                  </a:moveTo>
                  <a:cubicBezTo>
                    <a:pt x="24" y="297"/>
                    <a:pt x="240" y="537"/>
                    <a:pt x="537" y="594"/>
                  </a:cubicBezTo>
                  <a:cubicBezTo>
                    <a:pt x="601" y="605"/>
                    <a:pt x="660" y="611"/>
                    <a:pt x="715" y="611"/>
                  </a:cubicBezTo>
                  <a:cubicBezTo>
                    <a:pt x="1052" y="611"/>
                    <a:pt x="1223" y="417"/>
                    <a:pt x="1302" y="240"/>
                  </a:cubicBezTo>
                  <a:cubicBezTo>
                    <a:pt x="891" y="69"/>
                    <a:pt x="446" y="1"/>
                    <a:pt x="1" y="1"/>
                  </a:cubicBezTo>
                  <a:close/>
                </a:path>
              </a:pathLst>
            </a:custGeom>
            <a:solidFill>
              <a:srgbClr val="B348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31;p45"/>
            <p:cNvSpPr/>
            <p:nvPr/>
          </p:nvSpPr>
          <p:spPr>
            <a:xfrm>
              <a:off x="1976858" y="3378611"/>
              <a:ext cx="69435" cy="77231"/>
            </a:xfrm>
            <a:custGeom>
              <a:avLst/>
              <a:gdLst/>
              <a:ahLst/>
              <a:cxnLst/>
              <a:rect l="l" t="t" r="r" b="b"/>
              <a:pathLst>
                <a:path w="2075" h="2308" extrusionOk="0">
                  <a:moveTo>
                    <a:pt x="851" y="1"/>
                  </a:moveTo>
                  <a:cubicBezTo>
                    <a:pt x="425" y="1"/>
                    <a:pt x="35" y="275"/>
                    <a:pt x="35" y="275"/>
                  </a:cubicBezTo>
                  <a:lnTo>
                    <a:pt x="0" y="1930"/>
                  </a:lnTo>
                  <a:cubicBezTo>
                    <a:pt x="237" y="2185"/>
                    <a:pt x="554" y="2307"/>
                    <a:pt x="859" y="2307"/>
                  </a:cubicBezTo>
                  <a:cubicBezTo>
                    <a:pt x="1494" y="2307"/>
                    <a:pt x="2074" y="1776"/>
                    <a:pt x="1758" y="812"/>
                  </a:cubicBezTo>
                  <a:cubicBezTo>
                    <a:pt x="1555" y="177"/>
                    <a:pt x="1192" y="1"/>
                    <a:pt x="851" y="1"/>
                  </a:cubicBezTo>
                  <a:close/>
                </a:path>
              </a:pathLst>
            </a:custGeom>
            <a:solidFill>
              <a:srgbClr val="FCBE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32;p45"/>
            <p:cNvSpPr/>
            <p:nvPr/>
          </p:nvSpPr>
          <p:spPr>
            <a:xfrm>
              <a:off x="1975319" y="3393903"/>
              <a:ext cx="51231" cy="47784"/>
            </a:xfrm>
            <a:custGeom>
              <a:avLst/>
              <a:gdLst/>
              <a:ahLst/>
              <a:cxnLst/>
              <a:rect l="l" t="t" r="r" b="b"/>
              <a:pathLst>
                <a:path w="1531" h="1428" extrusionOk="0">
                  <a:moveTo>
                    <a:pt x="937" y="1"/>
                  </a:moveTo>
                  <a:cubicBezTo>
                    <a:pt x="743" y="12"/>
                    <a:pt x="560" y="115"/>
                    <a:pt x="435" y="275"/>
                  </a:cubicBezTo>
                  <a:cubicBezTo>
                    <a:pt x="1" y="765"/>
                    <a:pt x="526" y="1416"/>
                    <a:pt x="537" y="1416"/>
                  </a:cubicBezTo>
                  <a:cubicBezTo>
                    <a:pt x="537" y="1427"/>
                    <a:pt x="560" y="1427"/>
                    <a:pt x="571" y="1427"/>
                  </a:cubicBezTo>
                  <a:lnTo>
                    <a:pt x="583" y="1427"/>
                  </a:lnTo>
                  <a:cubicBezTo>
                    <a:pt x="594" y="1416"/>
                    <a:pt x="594" y="1393"/>
                    <a:pt x="583" y="1382"/>
                  </a:cubicBezTo>
                  <a:cubicBezTo>
                    <a:pt x="583" y="1382"/>
                    <a:pt x="81" y="765"/>
                    <a:pt x="480" y="309"/>
                  </a:cubicBezTo>
                  <a:cubicBezTo>
                    <a:pt x="594" y="161"/>
                    <a:pt x="754" y="69"/>
                    <a:pt x="948" y="58"/>
                  </a:cubicBezTo>
                  <a:cubicBezTo>
                    <a:pt x="1142" y="58"/>
                    <a:pt x="1325" y="138"/>
                    <a:pt x="1473" y="263"/>
                  </a:cubicBezTo>
                  <a:cubicBezTo>
                    <a:pt x="1479" y="269"/>
                    <a:pt x="1487" y="272"/>
                    <a:pt x="1496" y="272"/>
                  </a:cubicBezTo>
                  <a:cubicBezTo>
                    <a:pt x="1504" y="272"/>
                    <a:pt x="1513" y="269"/>
                    <a:pt x="1519" y="263"/>
                  </a:cubicBezTo>
                  <a:cubicBezTo>
                    <a:pt x="1530" y="252"/>
                    <a:pt x="1530" y="240"/>
                    <a:pt x="1519" y="229"/>
                  </a:cubicBezTo>
                  <a:cubicBezTo>
                    <a:pt x="1359" y="81"/>
                    <a:pt x="1153" y="1"/>
                    <a:pt x="937" y="1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33;p45"/>
            <p:cNvSpPr/>
            <p:nvPr/>
          </p:nvSpPr>
          <p:spPr>
            <a:xfrm>
              <a:off x="1984488" y="3412442"/>
              <a:ext cx="29447" cy="11076"/>
            </a:xfrm>
            <a:custGeom>
              <a:avLst/>
              <a:gdLst/>
              <a:ahLst/>
              <a:cxnLst/>
              <a:rect l="l" t="t" r="r" b="b"/>
              <a:pathLst>
                <a:path w="880" h="331" extrusionOk="0">
                  <a:moveTo>
                    <a:pt x="546" y="0"/>
                  </a:moveTo>
                  <a:cubicBezTo>
                    <a:pt x="365" y="0"/>
                    <a:pt x="147" y="57"/>
                    <a:pt x="12" y="291"/>
                  </a:cubicBezTo>
                  <a:cubicBezTo>
                    <a:pt x="1" y="303"/>
                    <a:pt x="1" y="314"/>
                    <a:pt x="24" y="326"/>
                  </a:cubicBezTo>
                  <a:cubicBezTo>
                    <a:pt x="27" y="329"/>
                    <a:pt x="30" y="330"/>
                    <a:pt x="34" y="330"/>
                  </a:cubicBezTo>
                  <a:cubicBezTo>
                    <a:pt x="42" y="330"/>
                    <a:pt x="50" y="322"/>
                    <a:pt x="58" y="314"/>
                  </a:cubicBezTo>
                  <a:cubicBezTo>
                    <a:pt x="178" y="109"/>
                    <a:pt x="372" y="57"/>
                    <a:pt x="536" y="57"/>
                  </a:cubicBezTo>
                  <a:cubicBezTo>
                    <a:pt x="700" y="57"/>
                    <a:pt x="834" y="109"/>
                    <a:pt x="834" y="109"/>
                  </a:cubicBezTo>
                  <a:lnTo>
                    <a:pt x="857" y="109"/>
                  </a:lnTo>
                  <a:cubicBezTo>
                    <a:pt x="868" y="109"/>
                    <a:pt x="868" y="97"/>
                    <a:pt x="879" y="97"/>
                  </a:cubicBezTo>
                  <a:cubicBezTo>
                    <a:pt x="879" y="74"/>
                    <a:pt x="868" y="63"/>
                    <a:pt x="857" y="52"/>
                  </a:cubicBezTo>
                  <a:cubicBezTo>
                    <a:pt x="857" y="52"/>
                    <a:pt x="719" y="0"/>
                    <a:pt x="546" y="0"/>
                  </a:cubicBezTo>
                  <a:close/>
                </a:path>
              </a:pathLst>
            </a:custGeom>
            <a:solidFill>
              <a:srgbClr val="6C48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34;p45"/>
            <p:cNvSpPr/>
            <p:nvPr/>
          </p:nvSpPr>
          <p:spPr>
            <a:xfrm>
              <a:off x="1765672" y="3422916"/>
              <a:ext cx="68397" cy="37311"/>
            </a:xfrm>
            <a:custGeom>
              <a:avLst/>
              <a:gdLst/>
              <a:ahLst/>
              <a:cxnLst/>
              <a:rect l="l" t="t" r="r" b="b"/>
              <a:pathLst>
                <a:path w="2044" h="1115" extrusionOk="0">
                  <a:moveTo>
                    <a:pt x="751" y="0"/>
                  </a:moveTo>
                  <a:cubicBezTo>
                    <a:pt x="390" y="0"/>
                    <a:pt x="112" y="130"/>
                    <a:pt x="69" y="343"/>
                  </a:cubicBezTo>
                  <a:cubicBezTo>
                    <a:pt x="1" y="629"/>
                    <a:pt x="377" y="948"/>
                    <a:pt x="914" y="1074"/>
                  </a:cubicBezTo>
                  <a:cubicBezTo>
                    <a:pt x="1039" y="1101"/>
                    <a:pt x="1162" y="1114"/>
                    <a:pt x="1277" y="1114"/>
                  </a:cubicBezTo>
                  <a:cubicBezTo>
                    <a:pt x="1644" y="1114"/>
                    <a:pt x="1934" y="983"/>
                    <a:pt x="1986" y="766"/>
                  </a:cubicBezTo>
                  <a:cubicBezTo>
                    <a:pt x="2043" y="480"/>
                    <a:pt x="1667" y="161"/>
                    <a:pt x="1142" y="47"/>
                  </a:cubicBezTo>
                  <a:cubicBezTo>
                    <a:pt x="1006" y="15"/>
                    <a:pt x="874" y="0"/>
                    <a:pt x="751" y="0"/>
                  </a:cubicBez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35;p45"/>
            <p:cNvSpPr/>
            <p:nvPr/>
          </p:nvSpPr>
          <p:spPr>
            <a:xfrm>
              <a:off x="1911940" y="3422916"/>
              <a:ext cx="68397" cy="37311"/>
            </a:xfrm>
            <a:custGeom>
              <a:avLst/>
              <a:gdLst/>
              <a:ahLst/>
              <a:cxnLst/>
              <a:rect l="l" t="t" r="r" b="b"/>
              <a:pathLst>
                <a:path w="2044" h="1115" extrusionOk="0">
                  <a:moveTo>
                    <a:pt x="1297" y="0"/>
                  </a:moveTo>
                  <a:cubicBezTo>
                    <a:pt x="1176" y="0"/>
                    <a:pt x="1046" y="15"/>
                    <a:pt x="913" y="47"/>
                  </a:cubicBezTo>
                  <a:cubicBezTo>
                    <a:pt x="377" y="161"/>
                    <a:pt x="0" y="480"/>
                    <a:pt x="57" y="766"/>
                  </a:cubicBezTo>
                  <a:cubicBezTo>
                    <a:pt x="110" y="983"/>
                    <a:pt x="400" y="1114"/>
                    <a:pt x="772" y="1114"/>
                  </a:cubicBezTo>
                  <a:cubicBezTo>
                    <a:pt x="889" y="1114"/>
                    <a:pt x="1013" y="1101"/>
                    <a:pt x="1142" y="1074"/>
                  </a:cubicBezTo>
                  <a:cubicBezTo>
                    <a:pt x="1667" y="948"/>
                    <a:pt x="2043" y="629"/>
                    <a:pt x="1986" y="343"/>
                  </a:cubicBezTo>
                  <a:cubicBezTo>
                    <a:pt x="1935" y="130"/>
                    <a:pt x="1655" y="0"/>
                    <a:pt x="1297" y="0"/>
                  </a:cubicBezTo>
                  <a:close/>
                </a:path>
              </a:pathLst>
            </a:custGeom>
            <a:solidFill>
              <a:srgbClr val="F29F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36;p45"/>
            <p:cNvSpPr/>
            <p:nvPr/>
          </p:nvSpPr>
          <p:spPr>
            <a:xfrm>
              <a:off x="1795086" y="3383228"/>
              <a:ext cx="39753" cy="21014"/>
            </a:xfrm>
            <a:custGeom>
              <a:avLst/>
              <a:gdLst/>
              <a:ahLst/>
              <a:cxnLst/>
              <a:rect l="l" t="t" r="r" b="b"/>
              <a:pathLst>
                <a:path w="1188" h="628" fill="none" extrusionOk="0">
                  <a:moveTo>
                    <a:pt x="0" y="628"/>
                  </a:moveTo>
                  <a:cubicBezTo>
                    <a:pt x="0" y="628"/>
                    <a:pt x="92" y="0"/>
                    <a:pt x="605" y="0"/>
                  </a:cubicBezTo>
                  <a:cubicBezTo>
                    <a:pt x="1119" y="0"/>
                    <a:pt x="1187" y="628"/>
                    <a:pt x="1187" y="628"/>
                  </a:cubicBezTo>
                </a:path>
              </a:pathLst>
            </a:custGeom>
            <a:noFill/>
            <a:ln w="1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37;p45"/>
            <p:cNvSpPr/>
            <p:nvPr/>
          </p:nvSpPr>
          <p:spPr>
            <a:xfrm>
              <a:off x="1785148" y="3396212"/>
              <a:ext cx="10741" cy="5387"/>
            </a:xfrm>
            <a:custGeom>
              <a:avLst/>
              <a:gdLst/>
              <a:ahLst/>
              <a:cxnLst/>
              <a:rect l="l" t="t" r="r" b="b"/>
              <a:pathLst>
                <a:path w="321" h="161" fill="none" extrusionOk="0">
                  <a:moveTo>
                    <a:pt x="320" y="160"/>
                  </a:moveTo>
                  <a:lnTo>
                    <a:pt x="1" y="0"/>
                  </a:lnTo>
                </a:path>
              </a:pathLst>
            </a:custGeom>
            <a:noFill/>
            <a:ln w="1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38;p45"/>
            <p:cNvSpPr/>
            <p:nvPr/>
          </p:nvSpPr>
          <p:spPr>
            <a:xfrm>
              <a:off x="1789364" y="3392397"/>
              <a:ext cx="6893" cy="3848"/>
            </a:xfrm>
            <a:custGeom>
              <a:avLst/>
              <a:gdLst/>
              <a:ahLst/>
              <a:cxnLst/>
              <a:rect l="l" t="t" r="r" b="b"/>
              <a:pathLst>
                <a:path w="206" h="115" fill="none" extrusionOk="0">
                  <a:moveTo>
                    <a:pt x="206" y="114"/>
                  </a:moveTo>
                  <a:lnTo>
                    <a:pt x="0" y="0"/>
                  </a:lnTo>
                </a:path>
              </a:pathLst>
            </a:custGeom>
            <a:noFill/>
            <a:ln w="2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39;p45"/>
            <p:cNvSpPr/>
            <p:nvPr/>
          </p:nvSpPr>
          <p:spPr>
            <a:xfrm>
              <a:off x="1913847" y="3383228"/>
              <a:ext cx="39352" cy="21014"/>
            </a:xfrm>
            <a:custGeom>
              <a:avLst/>
              <a:gdLst/>
              <a:ahLst/>
              <a:cxnLst/>
              <a:rect l="l" t="t" r="r" b="b"/>
              <a:pathLst>
                <a:path w="1176" h="628" fill="none" extrusionOk="0">
                  <a:moveTo>
                    <a:pt x="1176" y="628"/>
                  </a:moveTo>
                  <a:cubicBezTo>
                    <a:pt x="1176" y="628"/>
                    <a:pt x="1096" y="0"/>
                    <a:pt x="583" y="0"/>
                  </a:cubicBezTo>
                  <a:cubicBezTo>
                    <a:pt x="58" y="0"/>
                    <a:pt x="0" y="628"/>
                    <a:pt x="0" y="628"/>
                  </a:cubicBezTo>
                </a:path>
              </a:pathLst>
            </a:custGeom>
            <a:noFill/>
            <a:ln w="1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40;p45"/>
            <p:cNvSpPr/>
            <p:nvPr/>
          </p:nvSpPr>
          <p:spPr>
            <a:xfrm>
              <a:off x="1952798" y="3396212"/>
              <a:ext cx="10340" cy="5387"/>
            </a:xfrm>
            <a:custGeom>
              <a:avLst/>
              <a:gdLst/>
              <a:ahLst/>
              <a:cxnLst/>
              <a:rect l="l" t="t" r="r" b="b"/>
              <a:pathLst>
                <a:path w="309" h="161" fill="none" extrusionOk="0">
                  <a:moveTo>
                    <a:pt x="1" y="160"/>
                  </a:moveTo>
                  <a:lnTo>
                    <a:pt x="309" y="0"/>
                  </a:lnTo>
                </a:path>
              </a:pathLst>
            </a:custGeom>
            <a:noFill/>
            <a:ln w="17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41;p45"/>
            <p:cNvSpPr/>
            <p:nvPr/>
          </p:nvSpPr>
          <p:spPr>
            <a:xfrm>
              <a:off x="1952028" y="3392397"/>
              <a:ext cx="7295" cy="3848"/>
            </a:xfrm>
            <a:custGeom>
              <a:avLst/>
              <a:gdLst/>
              <a:ahLst/>
              <a:cxnLst/>
              <a:rect l="l" t="t" r="r" b="b"/>
              <a:pathLst>
                <a:path w="218" h="115" fill="none" extrusionOk="0">
                  <a:moveTo>
                    <a:pt x="1" y="114"/>
                  </a:moveTo>
                  <a:lnTo>
                    <a:pt x="218" y="0"/>
                  </a:lnTo>
                </a:path>
              </a:pathLst>
            </a:custGeom>
            <a:noFill/>
            <a:ln w="20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42;p45"/>
            <p:cNvSpPr/>
            <p:nvPr/>
          </p:nvSpPr>
          <p:spPr>
            <a:xfrm>
              <a:off x="1630481" y="3160330"/>
              <a:ext cx="134854" cy="121569"/>
            </a:xfrm>
            <a:custGeom>
              <a:avLst/>
              <a:gdLst/>
              <a:ahLst/>
              <a:cxnLst/>
              <a:rect l="l" t="t" r="r" b="b"/>
              <a:pathLst>
                <a:path w="4030" h="3633" extrusionOk="0">
                  <a:moveTo>
                    <a:pt x="2019" y="1"/>
                  </a:moveTo>
                  <a:cubicBezTo>
                    <a:pt x="1528" y="1"/>
                    <a:pt x="1036" y="198"/>
                    <a:pt x="674" y="590"/>
                  </a:cubicBezTo>
                  <a:cubicBezTo>
                    <a:pt x="1" y="1332"/>
                    <a:pt x="46" y="2473"/>
                    <a:pt x="788" y="3158"/>
                  </a:cubicBezTo>
                  <a:cubicBezTo>
                    <a:pt x="1138" y="3475"/>
                    <a:pt x="1579" y="3633"/>
                    <a:pt x="2019" y="3633"/>
                  </a:cubicBezTo>
                  <a:cubicBezTo>
                    <a:pt x="2511" y="3633"/>
                    <a:pt x="3000" y="3435"/>
                    <a:pt x="3356" y="3044"/>
                  </a:cubicBezTo>
                  <a:cubicBezTo>
                    <a:pt x="4029" y="2302"/>
                    <a:pt x="3983" y="1161"/>
                    <a:pt x="3242" y="476"/>
                  </a:cubicBezTo>
                  <a:cubicBezTo>
                    <a:pt x="2897" y="158"/>
                    <a:pt x="2459" y="1"/>
                    <a:pt x="2019" y="1"/>
                  </a:cubicBezTo>
                  <a:close/>
                </a:path>
              </a:pathLst>
            </a:custGeom>
            <a:solidFill>
              <a:srgbClr val="1F1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43;p45"/>
            <p:cNvSpPr/>
            <p:nvPr/>
          </p:nvSpPr>
          <p:spPr>
            <a:xfrm>
              <a:off x="1881388" y="3120275"/>
              <a:ext cx="133315" cy="121502"/>
            </a:xfrm>
            <a:custGeom>
              <a:avLst/>
              <a:gdLst/>
              <a:ahLst/>
              <a:cxnLst/>
              <a:rect l="l" t="t" r="r" b="b"/>
              <a:pathLst>
                <a:path w="3984" h="3631" extrusionOk="0">
                  <a:moveTo>
                    <a:pt x="1992" y="1"/>
                  </a:moveTo>
                  <a:cubicBezTo>
                    <a:pt x="1527" y="1"/>
                    <a:pt x="1062" y="178"/>
                    <a:pt x="708" y="532"/>
                  </a:cubicBezTo>
                  <a:cubicBezTo>
                    <a:pt x="0" y="1239"/>
                    <a:pt x="0" y="2392"/>
                    <a:pt x="708" y="3099"/>
                  </a:cubicBezTo>
                  <a:cubicBezTo>
                    <a:pt x="1062" y="3453"/>
                    <a:pt x="1527" y="3630"/>
                    <a:pt x="1992" y="3630"/>
                  </a:cubicBezTo>
                  <a:cubicBezTo>
                    <a:pt x="2457" y="3630"/>
                    <a:pt x="2922" y="3453"/>
                    <a:pt x="3276" y="3099"/>
                  </a:cubicBezTo>
                  <a:cubicBezTo>
                    <a:pt x="3983" y="2392"/>
                    <a:pt x="3983" y="1239"/>
                    <a:pt x="3276" y="532"/>
                  </a:cubicBezTo>
                  <a:cubicBezTo>
                    <a:pt x="2922" y="178"/>
                    <a:pt x="2457" y="1"/>
                    <a:pt x="1992" y="1"/>
                  </a:cubicBezTo>
                  <a:close/>
                </a:path>
              </a:pathLst>
            </a:custGeom>
            <a:solidFill>
              <a:srgbClr val="1F17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44;p45"/>
            <p:cNvSpPr/>
            <p:nvPr/>
          </p:nvSpPr>
          <p:spPr>
            <a:xfrm>
              <a:off x="1668662" y="3180977"/>
              <a:ext cx="367786" cy="215365"/>
            </a:xfrm>
            <a:custGeom>
              <a:avLst/>
              <a:gdLst/>
              <a:ahLst/>
              <a:cxnLst/>
              <a:rect l="l" t="t" r="r" b="b"/>
              <a:pathLst>
                <a:path w="10991" h="6436" extrusionOk="0">
                  <a:moveTo>
                    <a:pt x="6396" y="0"/>
                  </a:moveTo>
                  <a:cubicBezTo>
                    <a:pt x="5534" y="0"/>
                    <a:pt x="4620" y="145"/>
                    <a:pt x="3755" y="487"/>
                  </a:cubicBezTo>
                  <a:cubicBezTo>
                    <a:pt x="3755" y="487"/>
                    <a:pt x="731" y="829"/>
                    <a:pt x="366" y="2438"/>
                  </a:cubicBezTo>
                  <a:cubicBezTo>
                    <a:pt x="1" y="4047"/>
                    <a:pt x="800" y="6409"/>
                    <a:pt x="800" y="6409"/>
                  </a:cubicBezTo>
                  <a:cubicBezTo>
                    <a:pt x="800" y="6409"/>
                    <a:pt x="895" y="6435"/>
                    <a:pt x="1058" y="6435"/>
                  </a:cubicBezTo>
                  <a:cubicBezTo>
                    <a:pt x="1512" y="6435"/>
                    <a:pt x="2493" y="6231"/>
                    <a:pt x="3367" y="4675"/>
                  </a:cubicBezTo>
                  <a:lnTo>
                    <a:pt x="5650" y="1879"/>
                  </a:lnTo>
                  <a:cubicBezTo>
                    <a:pt x="5650" y="1879"/>
                    <a:pt x="7759" y="4408"/>
                    <a:pt x="8518" y="4408"/>
                  </a:cubicBezTo>
                  <a:cubicBezTo>
                    <a:pt x="8580" y="4408"/>
                    <a:pt x="8632" y="4391"/>
                    <a:pt x="8674" y="4355"/>
                  </a:cubicBezTo>
                  <a:lnTo>
                    <a:pt x="8389" y="2621"/>
                  </a:lnTo>
                  <a:lnTo>
                    <a:pt x="8389" y="2621"/>
                  </a:lnTo>
                  <a:cubicBezTo>
                    <a:pt x="8389" y="2621"/>
                    <a:pt x="9222" y="4846"/>
                    <a:pt x="9450" y="4994"/>
                  </a:cubicBezTo>
                  <a:cubicBezTo>
                    <a:pt x="9653" y="5116"/>
                    <a:pt x="9982" y="5877"/>
                    <a:pt x="10381" y="5877"/>
                  </a:cubicBezTo>
                  <a:cubicBezTo>
                    <a:pt x="10431" y="5877"/>
                    <a:pt x="10482" y="5866"/>
                    <a:pt x="10534" y="5839"/>
                  </a:cubicBezTo>
                  <a:cubicBezTo>
                    <a:pt x="10991" y="5611"/>
                    <a:pt x="10888" y="2255"/>
                    <a:pt x="10044" y="1205"/>
                  </a:cubicBezTo>
                  <a:cubicBezTo>
                    <a:pt x="9490" y="524"/>
                    <a:pt x="8038" y="0"/>
                    <a:pt x="6396" y="0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45;p45"/>
            <p:cNvSpPr/>
            <p:nvPr/>
          </p:nvSpPr>
          <p:spPr>
            <a:xfrm>
              <a:off x="1764534" y="3156348"/>
              <a:ext cx="48922" cy="42062"/>
            </a:xfrm>
            <a:custGeom>
              <a:avLst/>
              <a:gdLst/>
              <a:ahLst/>
              <a:cxnLst/>
              <a:rect l="l" t="t" r="r" b="b"/>
              <a:pathLst>
                <a:path w="1462" h="1257" extrusionOk="0">
                  <a:moveTo>
                    <a:pt x="1004" y="1"/>
                  </a:moveTo>
                  <a:cubicBezTo>
                    <a:pt x="716" y="1"/>
                    <a:pt x="765" y="1040"/>
                    <a:pt x="765" y="1040"/>
                  </a:cubicBezTo>
                  <a:cubicBezTo>
                    <a:pt x="765" y="1040"/>
                    <a:pt x="609" y="408"/>
                    <a:pt x="338" y="408"/>
                  </a:cubicBezTo>
                  <a:cubicBezTo>
                    <a:pt x="325" y="408"/>
                    <a:pt x="311" y="409"/>
                    <a:pt x="297" y="412"/>
                  </a:cubicBezTo>
                  <a:cubicBezTo>
                    <a:pt x="0" y="481"/>
                    <a:pt x="594" y="1257"/>
                    <a:pt x="594" y="1257"/>
                  </a:cubicBezTo>
                  <a:lnTo>
                    <a:pt x="936" y="1257"/>
                  </a:lnTo>
                  <a:cubicBezTo>
                    <a:pt x="1267" y="1108"/>
                    <a:pt x="1461" y="230"/>
                    <a:pt x="1084" y="24"/>
                  </a:cubicBezTo>
                  <a:cubicBezTo>
                    <a:pt x="1055" y="8"/>
                    <a:pt x="1029" y="1"/>
                    <a:pt x="1004" y="1"/>
                  </a:cubicBezTo>
                  <a:close/>
                </a:path>
              </a:pathLst>
            </a:custGeom>
            <a:solidFill>
              <a:srgbClr val="2D2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46;p45"/>
            <p:cNvSpPr/>
            <p:nvPr/>
          </p:nvSpPr>
          <p:spPr>
            <a:xfrm>
              <a:off x="2151770" y="3543216"/>
              <a:ext cx="43167" cy="11110"/>
            </a:xfrm>
            <a:custGeom>
              <a:avLst/>
              <a:gdLst/>
              <a:ahLst/>
              <a:cxnLst/>
              <a:rect l="l" t="t" r="r" b="b"/>
              <a:pathLst>
                <a:path w="1290" h="332" fill="none" extrusionOk="0">
                  <a:moveTo>
                    <a:pt x="1290" y="332"/>
                  </a:moveTo>
                  <a:cubicBezTo>
                    <a:pt x="913" y="58"/>
                    <a:pt x="423" y="1"/>
                    <a:pt x="0" y="172"/>
                  </a:cubicBezTo>
                </a:path>
              </a:pathLst>
            </a:custGeom>
            <a:noFill/>
            <a:ln w="1425" cap="rnd" cmpd="sng">
              <a:solidFill>
                <a:srgbClr val="6C4820"/>
              </a:solidFill>
              <a:prstDash val="solid"/>
              <a:miter lim="1141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47;p45"/>
            <p:cNvSpPr/>
            <p:nvPr/>
          </p:nvSpPr>
          <p:spPr>
            <a:xfrm>
              <a:off x="1977226" y="3893809"/>
              <a:ext cx="44338" cy="211583"/>
            </a:xfrm>
            <a:custGeom>
              <a:avLst/>
              <a:gdLst/>
              <a:ahLst/>
              <a:cxnLst/>
              <a:rect l="l" t="t" r="r" b="b"/>
              <a:pathLst>
                <a:path w="1325" h="6323" fill="none" extrusionOk="0">
                  <a:moveTo>
                    <a:pt x="1" y="0"/>
                  </a:moveTo>
                  <a:cubicBezTo>
                    <a:pt x="1" y="0"/>
                    <a:pt x="937" y="3424"/>
                    <a:pt x="1325" y="6323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48;p45"/>
            <p:cNvSpPr/>
            <p:nvPr/>
          </p:nvSpPr>
          <p:spPr>
            <a:xfrm>
              <a:off x="1946306" y="3917100"/>
              <a:ext cx="35169" cy="203954"/>
            </a:xfrm>
            <a:custGeom>
              <a:avLst/>
              <a:gdLst/>
              <a:ahLst/>
              <a:cxnLst/>
              <a:rect l="l" t="t" r="r" b="b"/>
              <a:pathLst>
                <a:path w="1051" h="6095" fill="none" extrusionOk="0">
                  <a:moveTo>
                    <a:pt x="1" y="0"/>
                  </a:moveTo>
                  <a:cubicBezTo>
                    <a:pt x="1" y="0"/>
                    <a:pt x="719" y="3652"/>
                    <a:pt x="1050" y="6095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49;p45"/>
            <p:cNvSpPr/>
            <p:nvPr/>
          </p:nvSpPr>
          <p:spPr>
            <a:xfrm>
              <a:off x="1905816" y="3914054"/>
              <a:ext cx="24863" cy="218075"/>
            </a:xfrm>
            <a:custGeom>
              <a:avLst/>
              <a:gdLst/>
              <a:ahLst/>
              <a:cxnLst/>
              <a:rect l="l" t="t" r="r" b="b"/>
              <a:pathLst>
                <a:path w="743" h="6517" fill="none" extrusionOk="0">
                  <a:moveTo>
                    <a:pt x="1" y="0"/>
                  </a:moveTo>
                  <a:cubicBezTo>
                    <a:pt x="1" y="0"/>
                    <a:pt x="549" y="4120"/>
                    <a:pt x="743" y="6516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50;p45"/>
            <p:cNvSpPr/>
            <p:nvPr/>
          </p:nvSpPr>
          <p:spPr>
            <a:xfrm>
              <a:off x="1858867" y="3921282"/>
              <a:ext cx="4986" cy="215800"/>
            </a:xfrm>
            <a:custGeom>
              <a:avLst/>
              <a:gdLst/>
              <a:ahLst/>
              <a:cxnLst/>
              <a:rect l="l" t="t" r="r" b="b"/>
              <a:pathLst>
                <a:path w="149" h="6449" fill="none" extrusionOk="0">
                  <a:moveTo>
                    <a:pt x="80" y="1"/>
                  </a:moveTo>
                  <a:cubicBezTo>
                    <a:pt x="80" y="1"/>
                    <a:pt x="0" y="3276"/>
                    <a:pt x="148" y="6449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51;p45"/>
            <p:cNvSpPr/>
            <p:nvPr/>
          </p:nvSpPr>
          <p:spPr>
            <a:xfrm>
              <a:off x="1803485" y="3921282"/>
              <a:ext cx="8064" cy="211985"/>
            </a:xfrm>
            <a:custGeom>
              <a:avLst/>
              <a:gdLst/>
              <a:ahLst/>
              <a:cxnLst/>
              <a:rect l="l" t="t" r="r" b="b"/>
              <a:pathLst>
                <a:path w="241" h="6335" fill="none" extrusionOk="0">
                  <a:moveTo>
                    <a:pt x="240" y="1"/>
                  </a:moveTo>
                  <a:cubicBezTo>
                    <a:pt x="240" y="1"/>
                    <a:pt x="0" y="4109"/>
                    <a:pt x="35" y="6335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52;p45"/>
            <p:cNvSpPr/>
            <p:nvPr/>
          </p:nvSpPr>
          <p:spPr>
            <a:xfrm>
              <a:off x="1753458" y="3912515"/>
              <a:ext cx="28276" cy="213123"/>
            </a:xfrm>
            <a:custGeom>
              <a:avLst/>
              <a:gdLst/>
              <a:ahLst/>
              <a:cxnLst/>
              <a:rect l="l" t="t" r="r" b="b"/>
              <a:pathLst>
                <a:path w="845" h="6369" fill="none" extrusionOk="0">
                  <a:moveTo>
                    <a:pt x="0" y="6368"/>
                  </a:moveTo>
                  <a:cubicBezTo>
                    <a:pt x="0" y="6368"/>
                    <a:pt x="605" y="799"/>
                    <a:pt x="845" y="0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53;p45"/>
            <p:cNvSpPr/>
            <p:nvPr/>
          </p:nvSpPr>
          <p:spPr>
            <a:xfrm>
              <a:off x="1702293" y="3885778"/>
              <a:ext cx="59229" cy="227645"/>
            </a:xfrm>
            <a:custGeom>
              <a:avLst/>
              <a:gdLst/>
              <a:ahLst/>
              <a:cxnLst/>
              <a:rect l="l" t="t" r="r" b="b"/>
              <a:pathLst>
                <a:path w="1770" h="6803" fill="none" extrusionOk="0">
                  <a:moveTo>
                    <a:pt x="0" y="6802"/>
                  </a:moveTo>
                  <a:cubicBezTo>
                    <a:pt x="0" y="6802"/>
                    <a:pt x="1347" y="834"/>
                    <a:pt x="1769" y="1"/>
                  </a:cubicBezTo>
                </a:path>
              </a:pathLst>
            </a:custGeom>
            <a:noFill/>
            <a:ln w="1700" cap="rnd" cmpd="sng">
              <a:solidFill>
                <a:srgbClr val="ED73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54;p45"/>
            <p:cNvSpPr/>
            <p:nvPr/>
          </p:nvSpPr>
          <p:spPr>
            <a:xfrm>
              <a:off x="1635434" y="3562323"/>
              <a:ext cx="430796" cy="323415"/>
            </a:xfrm>
            <a:custGeom>
              <a:avLst/>
              <a:gdLst/>
              <a:ahLst/>
              <a:cxnLst/>
              <a:rect l="l" t="t" r="r" b="b"/>
              <a:pathLst>
                <a:path w="12874" h="9665" extrusionOk="0">
                  <a:moveTo>
                    <a:pt x="9119" y="1"/>
                  </a:moveTo>
                  <a:cubicBezTo>
                    <a:pt x="9119" y="1"/>
                    <a:pt x="8245" y="736"/>
                    <a:pt x="6779" y="736"/>
                  </a:cubicBezTo>
                  <a:cubicBezTo>
                    <a:pt x="6062" y="736"/>
                    <a:pt x="5203" y="560"/>
                    <a:pt x="4235" y="35"/>
                  </a:cubicBezTo>
                  <a:cubicBezTo>
                    <a:pt x="4235" y="35"/>
                    <a:pt x="2626" y="480"/>
                    <a:pt x="2443" y="571"/>
                  </a:cubicBezTo>
                  <a:cubicBezTo>
                    <a:pt x="1918" y="834"/>
                    <a:pt x="1587" y="1370"/>
                    <a:pt x="1245" y="1792"/>
                  </a:cubicBezTo>
                  <a:cubicBezTo>
                    <a:pt x="903" y="2226"/>
                    <a:pt x="617" y="2694"/>
                    <a:pt x="366" y="3185"/>
                  </a:cubicBezTo>
                  <a:cubicBezTo>
                    <a:pt x="241" y="3436"/>
                    <a:pt x="115" y="3687"/>
                    <a:pt x="1" y="3915"/>
                  </a:cubicBezTo>
                  <a:cubicBezTo>
                    <a:pt x="115" y="4189"/>
                    <a:pt x="309" y="4417"/>
                    <a:pt x="560" y="4588"/>
                  </a:cubicBezTo>
                  <a:cubicBezTo>
                    <a:pt x="1199" y="5022"/>
                    <a:pt x="2158" y="5136"/>
                    <a:pt x="2729" y="5159"/>
                  </a:cubicBezTo>
                  <a:cubicBezTo>
                    <a:pt x="2717" y="5250"/>
                    <a:pt x="2649" y="5627"/>
                    <a:pt x="2569" y="6551"/>
                  </a:cubicBezTo>
                  <a:cubicBezTo>
                    <a:pt x="2546" y="6916"/>
                    <a:pt x="2569" y="8468"/>
                    <a:pt x="2535" y="9028"/>
                  </a:cubicBezTo>
                  <a:cubicBezTo>
                    <a:pt x="2528" y="9152"/>
                    <a:pt x="4338" y="9665"/>
                    <a:pt x="6340" y="9665"/>
                  </a:cubicBezTo>
                  <a:cubicBezTo>
                    <a:pt x="7822" y="9665"/>
                    <a:pt x="9409" y="9384"/>
                    <a:pt x="10443" y="8457"/>
                  </a:cubicBezTo>
                  <a:cubicBezTo>
                    <a:pt x="10877" y="8080"/>
                    <a:pt x="10649" y="8023"/>
                    <a:pt x="10592" y="7407"/>
                  </a:cubicBezTo>
                  <a:cubicBezTo>
                    <a:pt x="10569" y="7179"/>
                    <a:pt x="10557" y="6962"/>
                    <a:pt x="10580" y="6734"/>
                  </a:cubicBezTo>
                  <a:cubicBezTo>
                    <a:pt x="10592" y="6448"/>
                    <a:pt x="10603" y="6186"/>
                    <a:pt x="10626" y="5923"/>
                  </a:cubicBezTo>
                  <a:cubicBezTo>
                    <a:pt x="10660" y="5433"/>
                    <a:pt x="10671" y="4953"/>
                    <a:pt x="10649" y="4474"/>
                  </a:cubicBezTo>
                  <a:cubicBezTo>
                    <a:pt x="10797" y="4406"/>
                    <a:pt x="10934" y="4314"/>
                    <a:pt x="11082" y="4223"/>
                  </a:cubicBezTo>
                  <a:cubicBezTo>
                    <a:pt x="12018" y="3595"/>
                    <a:pt x="12874" y="2534"/>
                    <a:pt x="12874" y="2534"/>
                  </a:cubicBezTo>
                  <a:cubicBezTo>
                    <a:pt x="12783" y="2397"/>
                    <a:pt x="12691" y="2237"/>
                    <a:pt x="12600" y="2112"/>
                  </a:cubicBezTo>
                  <a:cubicBezTo>
                    <a:pt x="12338" y="1724"/>
                    <a:pt x="12029" y="1381"/>
                    <a:pt x="11687" y="1085"/>
                  </a:cubicBezTo>
                  <a:cubicBezTo>
                    <a:pt x="11253" y="731"/>
                    <a:pt x="10774" y="457"/>
                    <a:pt x="10261" y="263"/>
                  </a:cubicBezTo>
                  <a:cubicBezTo>
                    <a:pt x="9895" y="126"/>
                    <a:pt x="9507" y="35"/>
                    <a:pt x="9119" y="1"/>
                  </a:cubicBezTo>
                  <a:close/>
                </a:path>
              </a:pathLst>
            </a:custGeom>
            <a:solidFill>
              <a:srgbClr val="4B8B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55;p45"/>
            <p:cNvSpPr/>
            <p:nvPr/>
          </p:nvSpPr>
          <p:spPr>
            <a:xfrm>
              <a:off x="1976088" y="3637415"/>
              <a:ext cx="23725" cy="128094"/>
            </a:xfrm>
            <a:custGeom>
              <a:avLst/>
              <a:gdLst/>
              <a:ahLst/>
              <a:cxnLst/>
              <a:rect l="l" t="t" r="r" b="b"/>
              <a:pathLst>
                <a:path w="709" h="3828" extrusionOk="0">
                  <a:moveTo>
                    <a:pt x="45" y="0"/>
                  </a:moveTo>
                  <a:cubicBezTo>
                    <a:pt x="42" y="0"/>
                    <a:pt x="38" y="1"/>
                    <a:pt x="35" y="5"/>
                  </a:cubicBezTo>
                  <a:cubicBezTo>
                    <a:pt x="12" y="5"/>
                    <a:pt x="1" y="28"/>
                    <a:pt x="12" y="39"/>
                  </a:cubicBezTo>
                  <a:cubicBezTo>
                    <a:pt x="12" y="62"/>
                    <a:pt x="651" y="1876"/>
                    <a:pt x="400" y="3794"/>
                  </a:cubicBezTo>
                  <a:cubicBezTo>
                    <a:pt x="400" y="3816"/>
                    <a:pt x="412" y="3828"/>
                    <a:pt x="434" y="3828"/>
                  </a:cubicBezTo>
                  <a:cubicBezTo>
                    <a:pt x="446" y="3828"/>
                    <a:pt x="457" y="3816"/>
                    <a:pt x="469" y="3805"/>
                  </a:cubicBezTo>
                  <a:cubicBezTo>
                    <a:pt x="708" y="1876"/>
                    <a:pt x="69" y="39"/>
                    <a:pt x="69" y="16"/>
                  </a:cubicBezTo>
                  <a:cubicBezTo>
                    <a:pt x="61" y="8"/>
                    <a:pt x="53" y="0"/>
                    <a:pt x="45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56;p45"/>
            <p:cNvSpPr/>
            <p:nvPr/>
          </p:nvSpPr>
          <p:spPr>
            <a:xfrm>
              <a:off x="1990210" y="3636879"/>
              <a:ext cx="71442" cy="65252"/>
            </a:xfrm>
            <a:custGeom>
              <a:avLst/>
              <a:gdLst/>
              <a:ahLst/>
              <a:cxnLst/>
              <a:rect l="l" t="t" r="r" b="b"/>
              <a:pathLst>
                <a:path w="2135" h="1950" extrusionOk="0">
                  <a:moveTo>
                    <a:pt x="2089" y="1"/>
                  </a:moveTo>
                  <a:cubicBezTo>
                    <a:pt x="2081" y="1"/>
                    <a:pt x="2072" y="4"/>
                    <a:pt x="2067" y="9"/>
                  </a:cubicBezTo>
                  <a:cubicBezTo>
                    <a:pt x="1485" y="899"/>
                    <a:pt x="35" y="1881"/>
                    <a:pt x="24" y="1892"/>
                  </a:cubicBezTo>
                  <a:cubicBezTo>
                    <a:pt x="12" y="1892"/>
                    <a:pt x="1" y="1915"/>
                    <a:pt x="12" y="1927"/>
                  </a:cubicBezTo>
                  <a:cubicBezTo>
                    <a:pt x="24" y="1938"/>
                    <a:pt x="35" y="1949"/>
                    <a:pt x="47" y="1949"/>
                  </a:cubicBezTo>
                  <a:cubicBezTo>
                    <a:pt x="47" y="1938"/>
                    <a:pt x="47" y="1938"/>
                    <a:pt x="58" y="1938"/>
                  </a:cubicBezTo>
                  <a:cubicBezTo>
                    <a:pt x="69" y="1927"/>
                    <a:pt x="1530" y="945"/>
                    <a:pt x="2124" y="55"/>
                  </a:cubicBezTo>
                  <a:cubicBezTo>
                    <a:pt x="2135" y="32"/>
                    <a:pt x="2124" y="21"/>
                    <a:pt x="2112" y="9"/>
                  </a:cubicBezTo>
                  <a:cubicBezTo>
                    <a:pt x="2106" y="4"/>
                    <a:pt x="2098" y="1"/>
                    <a:pt x="2089" y="1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57;p45"/>
            <p:cNvSpPr/>
            <p:nvPr/>
          </p:nvSpPr>
          <p:spPr>
            <a:xfrm>
              <a:off x="1636203" y="3688446"/>
              <a:ext cx="91687" cy="39653"/>
            </a:xfrm>
            <a:custGeom>
              <a:avLst/>
              <a:gdLst/>
              <a:ahLst/>
              <a:cxnLst/>
              <a:rect l="l" t="t" r="r" b="b"/>
              <a:pathLst>
                <a:path w="2740" h="1185" extrusionOk="0">
                  <a:moveTo>
                    <a:pt x="35" y="0"/>
                  </a:moveTo>
                  <a:cubicBezTo>
                    <a:pt x="26" y="0"/>
                    <a:pt x="18" y="3"/>
                    <a:pt x="12" y="9"/>
                  </a:cubicBezTo>
                  <a:cubicBezTo>
                    <a:pt x="1" y="20"/>
                    <a:pt x="1" y="32"/>
                    <a:pt x="12" y="43"/>
                  </a:cubicBezTo>
                  <a:cubicBezTo>
                    <a:pt x="24" y="55"/>
                    <a:pt x="971" y="1070"/>
                    <a:pt x="2706" y="1184"/>
                  </a:cubicBezTo>
                  <a:cubicBezTo>
                    <a:pt x="2728" y="1184"/>
                    <a:pt x="2740" y="1162"/>
                    <a:pt x="2740" y="1150"/>
                  </a:cubicBezTo>
                  <a:cubicBezTo>
                    <a:pt x="2740" y="1127"/>
                    <a:pt x="2728" y="1116"/>
                    <a:pt x="2706" y="1116"/>
                  </a:cubicBezTo>
                  <a:cubicBezTo>
                    <a:pt x="1005" y="1013"/>
                    <a:pt x="69" y="20"/>
                    <a:pt x="58" y="9"/>
                  </a:cubicBezTo>
                  <a:cubicBezTo>
                    <a:pt x="52" y="3"/>
                    <a:pt x="44" y="0"/>
                    <a:pt x="35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58;p45"/>
            <p:cNvSpPr/>
            <p:nvPr/>
          </p:nvSpPr>
          <p:spPr>
            <a:xfrm>
              <a:off x="1721768" y="3674592"/>
              <a:ext cx="11846" cy="94097"/>
            </a:xfrm>
            <a:custGeom>
              <a:avLst/>
              <a:gdLst/>
              <a:ahLst/>
              <a:cxnLst/>
              <a:rect l="l" t="t" r="r" b="b"/>
              <a:pathLst>
                <a:path w="354" h="2812" extrusionOk="0">
                  <a:moveTo>
                    <a:pt x="320" y="1"/>
                  </a:moveTo>
                  <a:cubicBezTo>
                    <a:pt x="308" y="1"/>
                    <a:pt x="285" y="12"/>
                    <a:pt x="285" y="24"/>
                  </a:cubicBezTo>
                  <a:cubicBezTo>
                    <a:pt x="194" y="754"/>
                    <a:pt x="0" y="2762"/>
                    <a:pt x="0" y="2785"/>
                  </a:cubicBezTo>
                  <a:cubicBezTo>
                    <a:pt x="0" y="2797"/>
                    <a:pt x="12" y="2808"/>
                    <a:pt x="34" y="2808"/>
                  </a:cubicBezTo>
                  <a:cubicBezTo>
                    <a:pt x="37" y="2810"/>
                    <a:pt x="39" y="2811"/>
                    <a:pt x="41" y="2811"/>
                  </a:cubicBezTo>
                  <a:cubicBezTo>
                    <a:pt x="50" y="2811"/>
                    <a:pt x="57" y="2795"/>
                    <a:pt x="57" y="2785"/>
                  </a:cubicBezTo>
                  <a:cubicBezTo>
                    <a:pt x="57" y="2762"/>
                    <a:pt x="251" y="765"/>
                    <a:pt x="343" y="35"/>
                  </a:cubicBezTo>
                  <a:cubicBezTo>
                    <a:pt x="354" y="12"/>
                    <a:pt x="343" y="1"/>
                    <a:pt x="320" y="1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59;p45"/>
            <p:cNvSpPr/>
            <p:nvPr/>
          </p:nvSpPr>
          <p:spPr>
            <a:xfrm>
              <a:off x="1861142" y="3762533"/>
              <a:ext cx="89780" cy="57991"/>
            </a:xfrm>
            <a:custGeom>
              <a:avLst/>
              <a:gdLst/>
              <a:ahLst/>
              <a:cxnLst/>
              <a:rect l="l" t="t" r="r" b="b"/>
              <a:pathLst>
                <a:path w="2683" h="1733" extrusionOk="0">
                  <a:moveTo>
                    <a:pt x="2648" y="0"/>
                  </a:moveTo>
                  <a:cubicBezTo>
                    <a:pt x="2640" y="0"/>
                    <a:pt x="2631" y="3"/>
                    <a:pt x="2625" y="9"/>
                  </a:cubicBezTo>
                  <a:cubicBezTo>
                    <a:pt x="1598" y="1253"/>
                    <a:pt x="46" y="1675"/>
                    <a:pt x="35" y="1675"/>
                  </a:cubicBezTo>
                  <a:cubicBezTo>
                    <a:pt x="12" y="1675"/>
                    <a:pt x="1" y="1687"/>
                    <a:pt x="12" y="1709"/>
                  </a:cubicBezTo>
                  <a:cubicBezTo>
                    <a:pt x="12" y="1721"/>
                    <a:pt x="23" y="1732"/>
                    <a:pt x="46" y="1732"/>
                  </a:cubicBezTo>
                  <a:cubicBezTo>
                    <a:pt x="58" y="1732"/>
                    <a:pt x="1633" y="1321"/>
                    <a:pt x="2671" y="43"/>
                  </a:cubicBezTo>
                  <a:cubicBezTo>
                    <a:pt x="2682" y="32"/>
                    <a:pt x="2682" y="20"/>
                    <a:pt x="2671" y="9"/>
                  </a:cubicBezTo>
                  <a:cubicBezTo>
                    <a:pt x="2665" y="3"/>
                    <a:pt x="2657" y="0"/>
                    <a:pt x="2648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60;p45"/>
            <p:cNvSpPr/>
            <p:nvPr/>
          </p:nvSpPr>
          <p:spPr>
            <a:xfrm>
              <a:off x="1930645" y="3773509"/>
              <a:ext cx="41293" cy="55012"/>
            </a:xfrm>
            <a:custGeom>
              <a:avLst/>
              <a:gdLst/>
              <a:ahLst/>
              <a:cxnLst/>
              <a:rect l="l" t="t" r="r" b="b"/>
              <a:pathLst>
                <a:path w="1234" h="1644" extrusionOk="0">
                  <a:moveTo>
                    <a:pt x="1199" y="0"/>
                  </a:moveTo>
                  <a:cubicBezTo>
                    <a:pt x="1187" y="0"/>
                    <a:pt x="1176" y="0"/>
                    <a:pt x="1165" y="23"/>
                  </a:cubicBezTo>
                  <a:cubicBezTo>
                    <a:pt x="902" y="799"/>
                    <a:pt x="23" y="1587"/>
                    <a:pt x="12" y="1587"/>
                  </a:cubicBezTo>
                  <a:cubicBezTo>
                    <a:pt x="1" y="1598"/>
                    <a:pt x="1" y="1621"/>
                    <a:pt x="12" y="1632"/>
                  </a:cubicBezTo>
                  <a:cubicBezTo>
                    <a:pt x="23" y="1644"/>
                    <a:pt x="35" y="1644"/>
                    <a:pt x="46" y="1644"/>
                  </a:cubicBezTo>
                  <a:cubicBezTo>
                    <a:pt x="46" y="1644"/>
                    <a:pt x="46" y="1644"/>
                    <a:pt x="58" y="1632"/>
                  </a:cubicBezTo>
                  <a:cubicBezTo>
                    <a:pt x="58" y="1632"/>
                    <a:pt x="959" y="834"/>
                    <a:pt x="1222" y="46"/>
                  </a:cubicBezTo>
                  <a:cubicBezTo>
                    <a:pt x="1233" y="23"/>
                    <a:pt x="1222" y="12"/>
                    <a:pt x="1199" y="0"/>
                  </a:cubicBezTo>
                  <a:close/>
                </a:path>
              </a:pathLst>
            </a:custGeom>
            <a:solidFill>
              <a:srgbClr val="3C77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61;p45"/>
            <p:cNvSpPr/>
            <p:nvPr/>
          </p:nvSpPr>
          <p:spPr>
            <a:xfrm>
              <a:off x="1685963" y="3330591"/>
              <a:ext cx="39653" cy="43635"/>
            </a:xfrm>
            <a:custGeom>
              <a:avLst/>
              <a:gdLst/>
              <a:ahLst/>
              <a:cxnLst/>
              <a:rect l="l" t="t" r="r" b="b"/>
              <a:pathLst>
                <a:path w="1185" h="1304" extrusionOk="0">
                  <a:moveTo>
                    <a:pt x="266" y="265"/>
                  </a:moveTo>
                  <a:cubicBezTo>
                    <a:pt x="299" y="265"/>
                    <a:pt x="345" y="289"/>
                    <a:pt x="408" y="352"/>
                  </a:cubicBezTo>
                  <a:cubicBezTo>
                    <a:pt x="545" y="478"/>
                    <a:pt x="888" y="946"/>
                    <a:pt x="625" y="1037"/>
                  </a:cubicBezTo>
                  <a:cubicBezTo>
                    <a:pt x="607" y="1043"/>
                    <a:pt x="589" y="1046"/>
                    <a:pt x="572" y="1046"/>
                  </a:cubicBezTo>
                  <a:cubicBezTo>
                    <a:pt x="323" y="1046"/>
                    <a:pt x="203" y="466"/>
                    <a:pt x="203" y="466"/>
                  </a:cubicBezTo>
                  <a:cubicBezTo>
                    <a:pt x="187" y="387"/>
                    <a:pt x="193" y="265"/>
                    <a:pt x="266" y="265"/>
                  </a:cubicBezTo>
                  <a:close/>
                  <a:moveTo>
                    <a:pt x="134" y="1"/>
                  </a:moveTo>
                  <a:cubicBezTo>
                    <a:pt x="7" y="1"/>
                    <a:pt x="0" y="203"/>
                    <a:pt x="32" y="329"/>
                  </a:cubicBezTo>
                  <a:cubicBezTo>
                    <a:pt x="32" y="329"/>
                    <a:pt x="221" y="1304"/>
                    <a:pt x="645" y="1304"/>
                  </a:cubicBezTo>
                  <a:cubicBezTo>
                    <a:pt x="675" y="1304"/>
                    <a:pt x="706" y="1299"/>
                    <a:pt x="739" y="1288"/>
                  </a:cubicBezTo>
                  <a:cubicBezTo>
                    <a:pt x="1184" y="1151"/>
                    <a:pt x="602" y="341"/>
                    <a:pt x="385" y="147"/>
                  </a:cubicBezTo>
                  <a:cubicBezTo>
                    <a:pt x="273" y="41"/>
                    <a:pt x="191" y="1"/>
                    <a:pt x="134" y="1"/>
                  </a:cubicBezTo>
                  <a:close/>
                </a:path>
              </a:pathLst>
            </a:custGeom>
            <a:solidFill>
              <a:srgbClr val="ED7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62;p45"/>
            <p:cNvSpPr/>
            <p:nvPr/>
          </p:nvSpPr>
          <p:spPr>
            <a:xfrm>
              <a:off x="1702996" y="3312487"/>
              <a:ext cx="48956" cy="38080"/>
            </a:xfrm>
            <a:custGeom>
              <a:avLst/>
              <a:gdLst/>
              <a:ahLst/>
              <a:cxnLst/>
              <a:rect l="l" t="t" r="r" b="b"/>
              <a:pathLst>
                <a:path w="1463" h="1138" extrusionOk="0">
                  <a:moveTo>
                    <a:pt x="354" y="220"/>
                  </a:moveTo>
                  <a:cubicBezTo>
                    <a:pt x="386" y="220"/>
                    <a:pt x="431" y="233"/>
                    <a:pt x="493" y="265"/>
                  </a:cubicBezTo>
                  <a:cubicBezTo>
                    <a:pt x="652" y="345"/>
                    <a:pt x="1120" y="711"/>
                    <a:pt x="892" y="859"/>
                  </a:cubicBezTo>
                  <a:cubicBezTo>
                    <a:pt x="860" y="880"/>
                    <a:pt x="828" y="890"/>
                    <a:pt x="795" y="890"/>
                  </a:cubicBezTo>
                  <a:cubicBezTo>
                    <a:pt x="566" y="890"/>
                    <a:pt x="321" y="437"/>
                    <a:pt x="321" y="437"/>
                  </a:cubicBezTo>
                  <a:cubicBezTo>
                    <a:pt x="287" y="358"/>
                    <a:pt x="252" y="220"/>
                    <a:pt x="354" y="220"/>
                  </a:cubicBezTo>
                  <a:close/>
                  <a:moveTo>
                    <a:pt x="179" y="0"/>
                  </a:moveTo>
                  <a:cubicBezTo>
                    <a:pt x="1" y="0"/>
                    <a:pt x="57" y="225"/>
                    <a:pt x="127" y="357"/>
                  </a:cubicBezTo>
                  <a:cubicBezTo>
                    <a:pt x="127" y="357"/>
                    <a:pt x="531" y="1138"/>
                    <a:pt x="923" y="1138"/>
                  </a:cubicBezTo>
                  <a:cubicBezTo>
                    <a:pt x="978" y="1138"/>
                    <a:pt x="1033" y="1122"/>
                    <a:pt x="1086" y="1087"/>
                  </a:cubicBezTo>
                  <a:cubicBezTo>
                    <a:pt x="1463" y="813"/>
                    <a:pt x="675" y="208"/>
                    <a:pt x="413" y="71"/>
                  </a:cubicBezTo>
                  <a:cubicBezTo>
                    <a:pt x="309" y="21"/>
                    <a:pt x="233" y="0"/>
                    <a:pt x="179" y="0"/>
                  </a:cubicBezTo>
                  <a:close/>
                </a:path>
              </a:pathLst>
            </a:custGeom>
            <a:solidFill>
              <a:srgbClr val="ED7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" name="Picture 1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25" y="0"/>
            <a:ext cx="1449656" cy="141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787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6;p29"/>
          <p:cNvSpPr/>
          <p:nvPr/>
        </p:nvSpPr>
        <p:spPr>
          <a:xfrm>
            <a:off x="0" y="50797"/>
            <a:ext cx="7513708" cy="914394"/>
          </a:xfrm>
          <a:custGeom>
            <a:avLst/>
            <a:gdLst/>
            <a:ahLst/>
            <a:cxnLst/>
            <a:rect l="l" t="t" r="r" b="b"/>
            <a:pathLst>
              <a:path w="1851550" h="251540" extrusionOk="0">
                <a:moveTo>
                  <a:pt x="44220" y="957"/>
                </a:moveTo>
                <a:lnTo>
                  <a:pt x="1822221" y="957"/>
                </a:lnTo>
                <a:cubicBezTo>
                  <a:pt x="1825726" y="967"/>
                  <a:pt x="1828550" y="3809"/>
                  <a:pt x="1828541" y="7314"/>
                </a:cubicBezTo>
                <a:cubicBezTo>
                  <a:pt x="1828541" y="8983"/>
                  <a:pt x="1827879" y="10586"/>
                  <a:pt x="1826695" y="11770"/>
                </a:cubicBezTo>
                <a:lnTo>
                  <a:pt x="1795096" y="43555"/>
                </a:lnTo>
                <a:cubicBezTo>
                  <a:pt x="1792030" y="46603"/>
                  <a:pt x="1792011" y="51562"/>
                  <a:pt x="1795069" y="54628"/>
                </a:cubicBezTo>
                <a:cubicBezTo>
                  <a:pt x="1795982" y="55551"/>
                  <a:pt x="1797110" y="56231"/>
                  <a:pt x="1798359" y="56604"/>
                </a:cubicBezTo>
                <a:lnTo>
                  <a:pt x="1844964" y="71238"/>
                </a:lnTo>
                <a:cubicBezTo>
                  <a:pt x="1849150" y="72525"/>
                  <a:pt x="1851489" y="76961"/>
                  <a:pt x="1850203" y="81147"/>
                </a:cubicBezTo>
                <a:cubicBezTo>
                  <a:pt x="1849755" y="82582"/>
                  <a:pt x="1848907" y="83869"/>
                  <a:pt x="1847761" y="84847"/>
                </a:cubicBezTo>
                <a:lnTo>
                  <a:pt x="1808426" y="118683"/>
                </a:lnTo>
                <a:cubicBezTo>
                  <a:pt x="1805228" y="121367"/>
                  <a:pt x="1804819" y="126121"/>
                  <a:pt x="1807494" y="129318"/>
                </a:cubicBezTo>
                <a:cubicBezTo>
                  <a:pt x="1808100" y="130036"/>
                  <a:pt x="1808817" y="130632"/>
                  <a:pt x="1809637" y="131080"/>
                </a:cubicBezTo>
                <a:lnTo>
                  <a:pt x="1847574" y="152798"/>
                </a:lnTo>
                <a:cubicBezTo>
                  <a:pt x="1851321" y="154960"/>
                  <a:pt x="1852607" y="159752"/>
                  <a:pt x="1850445" y="163489"/>
                </a:cubicBezTo>
                <a:cubicBezTo>
                  <a:pt x="1849886" y="164459"/>
                  <a:pt x="1849131" y="165288"/>
                  <a:pt x="1848227" y="165941"/>
                </a:cubicBezTo>
                <a:lnTo>
                  <a:pt x="1809451" y="193904"/>
                </a:lnTo>
                <a:cubicBezTo>
                  <a:pt x="1805368" y="197036"/>
                  <a:pt x="1804585" y="202880"/>
                  <a:pt x="1807717" y="206972"/>
                </a:cubicBezTo>
                <a:cubicBezTo>
                  <a:pt x="1807987" y="207326"/>
                  <a:pt x="1808286" y="207662"/>
                  <a:pt x="1808612" y="207979"/>
                </a:cubicBezTo>
                <a:lnTo>
                  <a:pt x="1845897" y="241628"/>
                </a:lnTo>
                <a:cubicBezTo>
                  <a:pt x="1848423" y="243828"/>
                  <a:pt x="1848684" y="247649"/>
                  <a:pt x="1846484" y="250175"/>
                </a:cubicBezTo>
                <a:cubicBezTo>
                  <a:pt x="1845328" y="251499"/>
                  <a:pt x="1843650" y="252263"/>
                  <a:pt x="1841889" y="252254"/>
                </a:cubicBezTo>
                <a:lnTo>
                  <a:pt x="99774" y="252254"/>
                </a:lnTo>
                <a:cubicBezTo>
                  <a:pt x="90081" y="252254"/>
                  <a:pt x="80443" y="250679"/>
                  <a:pt x="71252" y="247594"/>
                </a:cubicBezTo>
                <a:lnTo>
                  <a:pt x="28002" y="233239"/>
                </a:lnTo>
                <a:cubicBezTo>
                  <a:pt x="23938" y="231925"/>
                  <a:pt x="21710" y="227563"/>
                  <a:pt x="23024" y="223498"/>
                </a:cubicBezTo>
                <a:cubicBezTo>
                  <a:pt x="23658" y="221541"/>
                  <a:pt x="25047" y="219910"/>
                  <a:pt x="26883" y="218978"/>
                </a:cubicBezTo>
                <a:lnTo>
                  <a:pt x="63609" y="200336"/>
                </a:lnTo>
                <a:cubicBezTo>
                  <a:pt x="67216" y="198453"/>
                  <a:pt x="68605" y="193997"/>
                  <a:pt x="66722" y="190399"/>
                </a:cubicBezTo>
                <a:cubicBezTo>
                  <a:pt x="65873" y="188787"/>
                  <a:pt x="64466" y="187547"/>
                  <a:pt x="62770" y="186913"/>
                </a:cubicBezTo>
                <a:cubicBezTo>
                  <a:pt x="44780" y="180575"/>
                  <a:pt x="4979" y="172466"/>
                  <a:pt x="6843" y="160721"/>
                </a:cubicBezTo>
                <a:cubicBezTo>
                  <a:pt x="8614" y="150561"/>
                  <a:pt x="44780" y="138537"/>
                  <a:pt x="67244" y="132012"/>
                </a:cubicBezTo>
                <a:cubicBezTo>
                  <a:pt x="71205" y="130893"/>
                  <a:pt x="73517" y="126773"/>
                  <a:pt x="72398" y="122812"/>
                </a:cubicBezTo>
                <a:cubicBezTo>
                  <a:pt x="71858" y="120892"/>
                  <a:pt x="70571" y="119270"/>
                  <a:pt x="68828" y="118310"/>
                </a:cubicBezTo>
                <a:cubicBezTo>
                  <a:pt x="42543" y="103676"/>
                  <a:pt x="-334" y="85406"/>
                  <a:pt x="-55" y="74408"/>
                </a:cubicBezTo>
                <a:cubicBezTo>
                  <a:pt x="-55" y="65552"/>
                  <a:pt x="48136" y="51571"/>
                  <a:pt x="69015" y="45792"/>
                </a:cubicBezTo>
                <a:cubicBezTo>
                  <a:pt x="72389" y="44850"/>
                  <a:pt x="74356" y="41355"/>
                  <a:pt x="73414" y="37981"/>
                </a:cubicBezTo>
                <a:cubicBezTo>
                  <a:pt x="73182" y="37123"/>
                  <a:pt x="72753" y="36322"/>
                  <a:pt x="72184" y="35632"/>
                </a:cubicBezTo>
                <a:lnTo>
                  <a:pt x="41518" y="8228"/>
                </a:lnTo>
                <a:cubicBezTo>
                  <a:pt x="39514" y="7482"/>
                  <a:pt x="38488" y="5245"/>
                  <a:pt x="39234" y="3241"/>
                </a:cubicBezTo>
                <a:cubicBezTo>
                  <a:pt x="39980" y="1237"/>
                  <a:pt x="42217" y="212"/>
                  <a:pt x="44220" y="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dirty="0">
                <a:latin typeface="Bahnschrift Condensed" panose="020B0502040204020203" pitchFamily="34" charset="0"/>
                <a:cs typeface="Times New Roman" panose="02020603050405020304" pitchFamily="18" charset="0"/>
                <a:sym typeface="Wingdings"/>
              </a:rPr>
              <a:t>          </a:t>
            </a:r>
            <a:r>
              <a:rPr lang="en-US" sz="2800" dirty="0">
                <a:latin typeface="Bahnschrift Condensed" panose="020B0502040204020203" pitchFamily="34" charset="0"/>
                <a:cs typeface="Times New Roman" panose="02020603050405020304" pitchFamily="18" charset="0"/>
                <a:sym typeface="Wingdings"/>
              </a:rPr>
              <a:t>	2. TÍNH KHẢ THI CỦA SẢN PHẨM</a:t>
            </a: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26;p29"/>
          <p:cNvSpPr/>
          <p:nvPr/>
        </p:nvSpPr>
        <p:spPr>
          <a:xfrm>
            <a:off x="152400" y="203197"/>
            <a:ext cx="7513708" cy="914394"/>
          </a:xfrm>
          <a:custGeom>
            <a:avLst/>
            <a:gdLst/>
            <a:ahLst/>
            <a:cxnLst/>
            <a:rect l="l" t="t" r="r" b="b"/>
            <a:pathLst>
              <a:path w="1851550" h="251540" extrusionOk="0">
                <a:moveTo>
                  <a:pt x="44220" y="957"/>
                </a:moveTo>
                <a:lnTo>
                  <a:pt x="1822221" y="957"/>
                </a:lnTo>
                <a:cubicBezTo>
                  <a:pt x="1825726" y="967"/>
                  <a:pt x="1828550" y="3809"/>
                  <a:pt x="1828541" y="7314"/>
                </a:cubicBezTo>
                <a:cubicBezTo>
                  <a:pt x="1828541" y="8983"/>
                  <a:pt x="1827879" y="10586"/>
                  <a:pt x="1826695" y="11770"/>
                </a:cubicBezTo>
                <a:lnTo>
                  <a:pt x="1795096" y="43555"/>
                </a:lnTo>
                <a:cubicBezTo>
                  <a:pt x="1792030" y="46603"/>
                  <a:pt x="1792011" y="51562"/>
                  <a:pt x="1795069" y="54628"/>
                </a:cubicBezTo>
                <a:cubicBezTo>
                  <a:pt x="1795982" y="55551"/>
                  <a:pt x="1797110" y="56231"/>
                  <a:pt x="1798359" y="56604"/>
                </a:cubicBezTo>
                <a:lnTo>
                  <a:pt x="1844964" y="71238"/>
                </a:lnTo>
                <a:cubicBezTo>
                  <a:pt x="1849150" y="72525"/>
                  <a:pt x="1851489" y="76961"/>
                  <a:pt x="1850203" y="81147"/>
                </a:cubicBezTo>
                <a:cubicBezTo>
                  <a:pt x="1849755" y="82582"/>
                  <a:pt x="1848907" y="83869"/>
                  <a:pt x="1847761" y="84847"/>
                </a:cubicBezTo>
                <a:lnTo>
                  <a:pt x="1808426" y="118683"/>
                </a:lnTo>
                <a:cubicBezTo>
                  <a:pt x="1805228" y="121367"/>
                  <a:pt x="1804819" y="126121"/>
                  <a:pt x="1807494" y="129318"/>
                </a:cubicBezTo>
                <a:cubicBezTo>
                  <a:pt x="1808100" y="130036"/>
                  <a:pt x="1808817" y="130632"/>
                  <a:pt x="1809637" y="131080"/>
                </a:cubicBezTo>
                <a:lnTo>
                  <a:pt x="1847574" y="152798"/>
                </a:lnTo>
                <a:cubicBezTo>
                  <a:pt x="1851321" y="154960"/>
                  <a:pt x="1852607" y="159752"/>
                  <a:pt x="1850445" y="163489"/>
                </a:cubicBezTo>
                <a:cubicBezTo>
                  <a:pt x="1849886" y="164459"/>
                  <a:pt x="1849131" y="165288"/>
                  <a:pt x="1848227" y="165941"/>
                </a:cubicBezTo>
                <a:lnTo>
                  <a:pt x="1809451" y="193904"/>
                </a:lnTo>
                <a:cubicBezTo>
                  <a:pt x="1805368" y="197036"/>
                  <a:pt x="1804585" y="202880"/>
                  <a:pt x="1807717" y="206972"/>
                </a:cubicBezTo>
                <a:cubicBezTo>
                  <a:pt x="1807987" y="207326"/>
                  <a:pt x="1808286" y="207662"/>
                  <a:pt x="1808612" y="207979"/>
                </a:cubicBezTo>
                <a:lnTo>
                  <a:pt x="1845897" y="241628"/>
                </a:lnTo>
                <a:cubicBezTo>
                  <a:pt x="1848423" y="243828"/>
                  <a:pt x="1848684" y="247649"/>
                  <a:pt x="1846484" y="250175"/>
                </a:cubicBezTo>
                <a:cubicBezTo>
                  <a:pt x="1845328" y="251499"/>
                  <a:pt x="1843650" y="252263"/>
                  <a:pt x="1841889" y="252254"/>
                </a:cubicBezTo>
                <a:lnTo>
                  <a:pt x="99774" y="252254"/>
                </a:lnTo>
                <a:cubicBezTo>
                  <a:pt x="90081" y="252254"/>
                  <a:pt x="80443" y="250679"/>
                  <a:pt x="71252" y="247594"/>
                </a:cubicBezTo>
                <a:lnTo>
                  <a:pt x="28002" y="233239"/>
                </a:lnTo>
                <a:cubicBezTo>
                  <a:pt x="23938" y="231925"/>
                  <a:pt x="21710" y="227563"/>
                  <a:pt x="23024" y="223498"/>
                </a:cubicBezTo>
                <a:cubicBezTo>
                  <a:pt x="23658" y="221541"/>
                  <a:pt x="25047" y="219910"/>
                  <a:pt x="26883" y="218978"/>
                </a:cubicBezTo>
                <a:lnTo>
                  <a:pt x="63609" y="200336"/>
                </a:lnTo>
                <a:cubicBezTo>
                  <a:pt x="67216" y="198453"/>
                  <a:pt x="68605" y="193997"/>
                  <a:pt x="66722" y="190399"/>
                </a:cubicBezTo>
                <a:cubicBezTo>
                  <a:pt x="65873" y="188787"/>
                  <a:pt x="64466" y="187547"/>
                  <a:pt x="62770" y="186913"/>
                </a:cubicBezTo>
                <a:cubicBezTo>
                  <a:pt x="44780" y="180575"/>
                  <a:pt x="4979" y="172466"/>
                  <a:pt x="6843" y="160721"/>
                </a:cubicBezTo>
                <a:cubicBezTo>
                  <a:pt x="8614" y="150561"/>
                  <a:pt x="44780" y="138537"/>
                  <a:pt x="67244" y="132012"/>
                </a:cubicBezTo>
                <a:cubicBezTo>
                  <a:pt x="71205" y="130893"/>
                  <a:pt x="73517" y="126773"/>
                  <a:pt x="72398" y="122812"/>
                </a:cubicBezTo>
                <a:cubicBezTo>
                  <a:pt x="71858" y="120892"/>
                  <a:pt x="70571" y="119270"/>
                  <a:pt x="68828" y="118310"/>
                </a:cubicBezTo>
                <a:cubicBezTo>
                  <a:pt x="42543" y="103676"/>
                  <a:pt x="-334" y="85406"/>
                  <a:pt x="-55" y="74408"/>
                </a:cubicBezTo>
                <a:cubicBezTo>
                  <a:pt x="-55" y="65552"/>
                  <a:pt x="48136" y="51571"/>
                  <a:pt x="69015" y="45792"/>
                </a:cubicBezTo>
                <a:cubicBezTo>
                  <a:pt x="72389" y="44850"/>
                  <a:pt x="74356" y="41355"/>
                  <a:pt x="73414" y="37981"/>
                </a:cubicBezTo>
                <a:cubicBezTo>
                  <a:pt x="73182" y="37123"/>
                  <a:pt x="72753" y="36322"/>
                  <a:pt x="72184" y="35632"/>
                </a:cubicBezTo>
                <a:lnTo>
                  <a:pt x="41518" y="8228"/>
                </a:lnTo>
                <a:cubicBezTo>
                  <a:pt x="39514" y="7482"/>
                  <a:pt x="38488" y="5245"/>
                  <a:pt x="39234" y="3241"/>
                </a:cubicBezTo>
                <a:cubicBezTo>
                  <a:pt x="39980" y="1237"/>
                  <a:pt x="42217" y="212"/>
                  <a:pt x="44220" y="95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dirty="0">
                <a:latin typeface="Bahnschrift Condensed" panose="020B0502040204020203" pitchFamily="34" charset="0"/>
                <a:cs typeface="Times New Roman" panose="02020603050405020304" pitchFamily="18" charset="0"/>
                <a:sym typeface="Wingdings"/>
              </a:rPr>
              <a:t>          </a:t>
            </a:r>
            <a:r>
              <a:rPr lang="en-US" sz="2800" dirty="0">
                <a:latin typeface="Bahnschrift Condensed" panose="020B0502040204020203" pitchFamily="34" charset="0"/>
                <a:cs typeface="Times New Roman" panose="02020603050405020304" pitchFamily="18" charset="0"/>
                <a:sym typeface="Wingdings"/>
              </a:rPr>
              <a:t>	1. XỬ LÝ DỮ LIỆU</a:t>
            </a:r>
            <a:endParaRPr sz="2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16;p19"/>
          <p:cNvSpPr/>
          <p:nvPr/>
        </p:nvSpPr>
        <p:spPr>
          <a:xfrm rot="1473023">
            <a:off x="2279814" y="5509587"/>
            <a:ext cx="1154942" cy="1160955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0C90A-E170-444B-B1DA-013A8AB06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269991"/>
            <a:ext cx="11421978" cy="514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8473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EE445-692B-4ED3-8A78-C473E93D1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50" y="0"/>
            <a:ext cx="10551900" cy="7635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import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13B73-6E64-4D78-B12E-8AB107572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6065B-45E0-4B9B-9E7C-9E32451DA10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D2B4D-54CB-4BB5-9B07-09F6C26D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70" y="1289350"/>
            <a:ext cx="9495578" cy="503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44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3888-6C42-4EAB-89D9-B31432F3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4CA26-738E-4E71-8AF4-49743B23E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451F3F-AA7E-4EF6-9AF3-85F04952AFD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539E2-9FC3-408B-8CD2-16C445A0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49" y="0"/>
            <a:ext cx="9170321" cy="41228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419068-B087-4541-97D6-9F4337A30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48" y="4122821"/>
            <a:ext cx="9183356" cy="24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8372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252525"/>
      </a:dk2>
      <a:lt2>
        <a:srgbClr val="EEEEEE"/>
      </a:lt2>
      <a:accent1>
        <a:srgbClr val="DD7853"/>
      </a:accent1>
      <a:accent2>
        <a:srgbClr val="F9B87F"/>
      </a:accent2>
      <a:accent3>
        <a:srgbClr val="E0D2C6"/>
      </a:accent3>
      <a:accent4>
        <a:srgbClr val="FFF8E8"/>
      </a:accent4>
      <a:accent5>
        <a:srgbClr val="C3A48E"/>
      </a:accent5>
      <a:accent6>
        <a:srgbClr val="17171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410</Words>
  <Application>Microsoft Office PowerPoint</Application>
  <PresentationFormat>Widescreen</PresentationFormat>
  <Paragraphs>46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Abril Fatface</vt:lpstr>
      <vt:lpstr>Aldrich</vt:lpstr>
      <vt:lpstr>Montserrat ExtraBold</vt:lpstr>
      <vt:lpstr>Barlow Condensed</vt:lpstr>
      <vt:lpstr>Happy Monkey</vt:lpstr>
      <vt:lpstr>Bahnschrift</vt:lpstr>
      <vt:lpstr>Copperplate Gothic Bold</vt:lpstr>
      <vt:lpstr>Bahnschrift Condensed</vt:lpstr>
      <vt:lpstr>Times New Roman</vt:lpstr>
      <vt:lpstr>Wingdings</vt:lpstr>
      <vt:lpstr>Calibri</vt:lpstr>
      <vt:lpstr>Chewy</vt:lpstr>
      <vt:lpstr>Arial</vt:lpstr>
      <vt:lpstr>SlidesMania</vt:lpstr>
      <vt:lpstr>Trực quan hóa dữ liệu về tỷ lệ thất nghiệp tại Ấn Độ </vt:lpstr>
      <vt:lpstr>Nội dung ý tưởng : </vt:lpstr>
      <vt:lpstr>PowerPoint Presentation</vt:lpstr>
      <vt:lpstr>GIỚI THIỆU TẬP DỮ LIỆU INDIA</vt:lpstr>
      <vt:lpstr>PowerPoint Presentation</vt:lpstr>
      <vt:lpstr>XỬ LÝ DỮ LIỆU VÀ TRỰC QUAN</vt:lpstr>
      <vt:lpstr>PowerPoint Presentation</vt:lpstr>
      <vt:lpstr>Data import</vt:lpstr>
      <vt:lpstr>PowerPoint Presentation</vt:lpstr>
      <vt:lpstr>PowerPoint Presentation</vt:lpstr>
      <vt:lpstr>PowerPoint Presentation</vt:lpstr>
      <vt:lpstr>Biểu đồ heatmap:</vt:lpstr>
      <vt:lpstr>PowerPoint Presentation</vt:lpstr>
      <vt:lpstr>Biểu đồ boxplot:</vt:lpstr>
      <vt:lpstr>Biểu đồ scatter plot (biểu đồ phân tán)</vt:lpstr>
      <vt:lpstr>Biểu đồ cột:</vt:lpstr>
      <vt:lpstr>Biểu đồ stacked bar</vt:lpstr>
      <vt:lpstr>Biểu đồ tròn (pie chart)</vt:lpstr>
      <vt:lpstr>Biểu đồ địa lý</vt:lpstr>
      <vt:lpstr>Biến thể của bar chart:  </vt:lpstr>
      <vt:lpstr>Biến thể của bar chart:</vt:lpstr>
      <vt:lpstr>Biến thể của bar chart:</vt:lpstr>
      <vt:lpstr>Biểu đồ ngang:</vt:lpstr>
      <vt:lpstr>Biểu đồ ngang:</vt:lpstr>
      <vt:lpstr>KẾT LUẬN </vt:lpstr>
      <vt:lpstr>THANK YOU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CHÀO MỪNG CÔ VÀ CÁC BẠN ĐẾN VỚI BÀI THUYẾT TRÌNH CỦA NHÓM 2</dc:title>
  <dc:creator>gia bao</dc:creator>
  <cp:lastModifiedBy>DELL</cp:lastModifiedBy>
  <cp:revision>95</cp:revision>
  <dcterms:modified xsi:type="dcterms:W3CDTF">2025-04-08T06:35:52Z</dcterms:modified>
</cp:coreProperties>
</file>